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3FC3-FA40-470A-A074-9A446FEB9C57}" type="datetimeFigureOut">
              <a:rPr kumimoji="1" lang="ja-JP" altLang="en-US" smtClean="0"/>
              <a:t>2015/2/26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4C64-4DC6-42D6-8F97-5E495F80414D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図形描画課題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648072"/>
          </a:xfrm>
        </p:spPr>
        <p:txBody>
          <a:bodyPr/>
          <a:lstStyle/>
          <a:p>
            <a:pPr lvl="0"/>
            <a:r>
              <a:rPr lang="ja-JP" altLang="ja-JP" dirty="0"/>
              <a:t>青なら進め、赤なら</a:t>
            </a:r>
            <a:r>
              <a:rPr lang="ja-JP" altLang="ja-JP" dirty="0" smtClean="0"/>
              <a:t>止まれ</a:t>
            </a:r>
            <a:endParaRPr lang="ja-JP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ja-JP" dirty="0" smtClean="0"/>
              <a:t>わがパソコンスクールでは、第一ステージではワープロソフト、第二ステージでは表計算ソフトを扱います。さらに第三ステージでプレゼンテーションソフトをマスターしていただき、すべてのステージ終了後にはパソコンマスターになっていただくことができます。</a:t>
            </a:r>
            <a:endParaRPr lang="en-US" altLang="ja-JP" dirty="0" smtClean="0"/>
          </a:p>
          <a:p>
            <a:pPr lvl="0" algn="r">
              <a:buNone/>
            </a:pPr>
            <a:r>
              <a:rPr lang="ja-JP" altLang="en-US" dirty="0" smtClean="0"/>
              <a:t>（次のスライドに）</a:t>
            </a:r>
            <a:endParaRPr lang="ja-JP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解答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画面に合わせる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図形描画課題</vt:lpstr>
      <vt:lpstr>課題1</vt:lpstr>
      <vt:lpstr>課題2</vt:lpstr>
      <vt:lpstr>課題2解答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図形描画課題</dc:title>
  <dc:creator>althusser</dc:creator>
  <cp:lastModifiedBy>althusser</cp:lastModifiedBy>
  <cp:revision>1</cp:revision>
  <dcterms:created xsi:type="dcterms:W3CDTF">2015-02-26T01:53:01Z</dcterms:created>
  <dcterms:modified xsi:type="dcterms:W3CDTF">2015-02-26T01:55:09Z</dcterms:modified>
</cp:coreProperties>
</file>