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  <p:sldMasterId id="2147483702" r:id="rId5"/>
  </p:sldMasterIdLst>
  <p:handoutMasterIdLst>
    <p:handoutMasterId r:id="rId11"/>
  </p:handoutMasterIdLst>
  <p:sldIdLst>
    <p:sldId id="256" r:id="rId6"/>
    <p:sldId id="258" r:id="rId7"/>
    <p:sldId id="257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D5388D-FD60-4ECF-99B9-D1FF26E57740}" v="8" dt="2020-06-16T03:32:18.9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22" autoAdjust="0"/>
    <p:restoredTop sz="96967" autoAdjust="0"/>
  </p:normalViewPr>
  <p:slideViewPr>
    <p:cSldViewPr snapToGrid="0">
      <p:cViewPr varScale="1">
        <p:scale>
          <a:sx n="96" d="100"/>
          <a:sy n="96" d="100"/>
        </p:scale>
        <p:origin x="84" y="90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4" d="100"/>
          <a:sy n="104" d="100"/>
        </p:scale>
        <p:origin x="235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秦野　伸介" userId="85a785e9-be00-4e61-a29c-80148e107ba4" providerId="ADAL" clId="{77D5388D-FD60-4ECF-99B9-D1FF26E57740}"/>
    <pc:docChg chg="undo custSel modSld">
      <pc:chgData name="秦野　伸介" userId="85a785e9-be00-4e61-a29c-80148e107ba4" providerId="ADAL" clId="{77D5388D-FD60-4ECF-99B9-D1FF26E57740}" dt="2020-06-16T03:32:18.935" v="30"/>
      <pc:docMkLst>
        <pc:docMk/>
      </pc:docMkLst>
      <pc:sldChg chg="modSp mod">
        <pc:chgData name="秦野　伸介" userId="85a785e9-be00-4e61-a29c-80148e107ba4" providerId="ADAL" clId="{77D5388D-FD60-4ECF-99B9-D1FF26E57740}" dt="2020-06-16T03:30:55.106" v="22" actId="20577"/>
        <pc:sldMkLst>
          <pc:docMk/>
          <pc:sldMk cId="117587817" sldId="256"/>
        </pc:sldMkLst>
        <pc:spChg chg="mod">
          <ac:chgData name="秦野　伸介" userId="85a785e9-be00-4e61-a29c-80148e107ba4" providerId="ADAL" clId="{77D5388D-FD60-4ECF-99B9-D1FF26E57740}" dt="2020-06-16T03:30:23.174" v="15" actId="27636"/>
          <ac:spMkLst>
            <pc:docMk/>
            <pc:sldMk cId="117587817" sldId="256"/>
            <ac:spMk id="2" creationId="{00000000-0000-0000-0000-000000000000}"/>
          </ac:spMkLst>
        </pc:spChg>
        <pc:spChg chg="mod">
          <ac:chgData name="秦野　伸介" userId="85a785e9-be00-4e61-a29c-80148e107ba4" providerId="ADAL" clId="{77D5388D-FD60-4ECF-99B9-D1FF26E57740}" dt="2020-06-16T03:30:55.106" v="22" actId="20577"/>
          <ac:spMkLst>
            <pc:docMk/>
            <pc:sldMk cId="117587817" sldId="256"/>
            <ac:spMk id="3" creationId="{00000000-0000-0000-0000-000000000000}"/>
          </ac:spMkLst>
        </pc:spChg>
      </pc:sldChg>
      <pc:sldChg chg="modSp mod">
        <pc:chgData name="秦野　伸介" userId="85a785e9-be00-4e61-a29c-80148e107ba4" providerId="ADAL" clId="{77D5388D-FD60-4ECF-99B9-D1FF26E57740}" dt="2020-06-16T03:30:31.110" v="16" actId="1076"/>
        <pc:sldMkLst>
          <pc:docMk/>
          <pc:sldMk cId="1390419505" sldId="257"/>
        </pc:sldMkLst>
        <pc:spChg chg="mod">
          <ac:chgData name="秦野　伸介" userId="85a785e9-be00-4e61-a29c-80148e107ba4" providerId="ADAL" clId="{77D5388D-FD60-4ECF-99B9-D1FF26E57740}" dt="2020-06-16T03:30:23.042" v="14"/>
          <ac:spMkLst>
            <pc:docMk/>
            <pc:sldMk cId="1390419505" sldId="257"/>
            <ac:spMk id="2" creationId="{00000000-0000-0000-0000-000000000000}"/>
          </ac:spMkLst>
        </pc:spChg>
        <pc:spChg chg="mod">
          <ac:chgData name="秦野　伸介" userId="85a785e9-be00-4e61-a29c-80148e107ba4" providerId="ADAL" clId="{77D5388D-FD60-4ECF-99B9-D1FF26E57740}" dt="2020-06-16T03:30:31.110" v="16" actId="1076"/>
          <ac:spMkLst>
            <pc:docMk/>
            <pc:sldMk cId="1390419505" sldId="257"/>
            <ac:spMk id="3" creationId="{00000000-0000-0000-0000-000000000000}"/>
          </ac:spMkLst>
        </pc:spChg>
      </pc:sldChg>
      <pc:sldChg chg="modSp">
        <pc:chgData name="秦野　伸介" userId="85a785e9-be00-4e61-a29c-80148e107ba4" providerId="ADAL" clId="{77D5388D-FD60-4ECF-99B9-D1FF26E57740}" dt="2020-06-16T03:30:23.042" v="14"/>
        <pc:sldMkLst>
          <pc:docMk/>
          <pc:sldMk cId="2220369991" sldId="258"/>
        </pc:sldMkLst>
        <pc:spChg chg="mod">
          <ac:chgData name="秦野　伸介" userId="85a785e9-be00-4e61-a29c-80148e107ba4" providerId="ADAL" clId="{77D5388D-FD60-4ECF-99B9-D1FF26E57740}" dt="2020-06-16T03:30:23.042" v="14"/>
          <ac:spMkLst>
            <pc:docMk/>
            <pc:sldMk cId="2220369991" sldId="258"/>
            <ac:spMk id="2" creationId="{00000000-0000-0000-0000-000000000000}"/>
          </ac:spMkLst>
        </pc:spChg>
        <pc:graphicFrameChg chg="mod">
          <ac:chgData name="秦野　伸介" userId="85a785e9-be00-4e61-a29c-80148e107ba4" providerId="ADAL" clId="{77D5388D-FD60-4ECF-99B9-D1FF26E57740}" dt="2020-06-16T03:30:23.042" v="14"/>
          <ac:graphicFrameMkLst>
            <pc:docMk/>
            <pc:sldMk cId="2220369991" sldId="258"/>
            <ac:graphicFrameMk id="4" creationId="{00000000-0000-0000-0000-000000000000}"/>
          </ac:graphicFrameMkLst>
        </pc:graphicFrameChg>
      </pc:sldChg>
      <pc:sldChg chg="modSp">
        <pc:chgData name="秦野　伸介" userId="85a785e9-be00-4e61-a29c-80148e107ba4" providerId="ADAL" clId="{77D5388D-FD60-4ECF-99B9-D1FF26E57740}" dt="2020-06-16T03:32:18.935" v="30"/>
        <pc:sldMkLst>
          <pc:docMk/>
          <pc:sldMk cId="3811749284" sldId="259"/>
        </pc:sldMkLst>
        <pc:spChg chg="mod">
          <ac:chgData name="秦野　伸介" userId="85a785e9-be00-4e61-a29c-80148e107ba4" providerId="ADAL" clId="{77D5388D-FD60-4ECF-99B9-D1FF26E57740}" dt="2020-06-16T03:30:23.042" v="14"/>
          <ac:spMkLst>
            <pc:docMk/>
            <pc:sldMk cId="3811749284" sldId="259"/>
            <ac:spMk id="2" creationId="{00000000-0000-0000-0000-000000000000}"/>
          </ac:spMkLst>
        </pc:spChg>
        <pc:graphicFrameChg chg="mod">
          <ac:chgData name="秦野　伸介" userId="85a785e9-be00-4e61-a29c-80148e107ba4" providerId="ADAL" clId="{77D5388D-FD60-4ECF-99B9-D1FF26E57740}" dt="2020-06-16T03:32:18.935" v="30"/>
          <ac:graphicFrameMkLst>
            <pc:docMk/>
            <pc:sldMk cId="3811749284" sldId="259"/>
            <ac:graphicFrameMk id="4" creationId="{00000000-0000-0000-0000-000000000000}"/>
          </ac:graphicFrameMkLst>
        </pc:graphicFrameChg>
      </pc:sldChg>
      <pc:sldChg chg="modSp mod">
        <pc:chgData name="秦野　伸介" userId="85a785e9-be00-4e61-a29c-80148e107ba4" providerId="ADAL" clId="{77D5388D-FD60-4ECF-99B9-D1FF26E57740}" dt="2020-06-16T03:31:57.959" v="29" actId="1076"/>
        <pc:sldMkLst>
          <pc:docMk/>
          <pc:sldMk cId="940063602" sldId="260"/>
        </pc:sldMkLst>
        <pc:spChg chg="mod">
          <ac:chgData name="秦野　伸介" userId="85a785e9-be00-4e61-a29c-80148e107ba4" providerId="ADAL" clId="{77D5388D-FD60-4ECF-99B9-D1FF26E57740}" dt="2020-06-16T03:30:23.042" v="14"/>
          <ac:spMkLst>
            <pc:docMk/>
            <pc:sldMk cId="940063602" sldId="260"/>
            <ac:spMk id="2" creationId="{00000000-0000-0000-0000-000000000000}"/>
          </ac:spMkLst>
        </pc:spChg>
        <pc:spChg chg="mod">
          <ac:chgData name="秦野　伸介" userId="85a785e9-be00-4e61-a29c-80148e107ba4" providerId="ADAL" clId="{77D5388D-FD60-4ECF-99B9-D1FF26E57740}" dt="2020-06-16T03:31:43.003" v="27" actId="14100"/>
          <ac:spMkLst>
            <pc:docMk/>
            <pc:sldMk cId="940063602" sldId="260"/>
            <ac:spMk id="4" creationId="{00000000-0000-0000-0000-000000000000}"/>
          </ac:spMkLst>
        </pc:spChg>
        <pc:spChg chg="mod">
          <ac:chgData name="秦野　伸介" userId="85a785e9-be00-4e61-a29c-80148e107ba4" providerId="ADAL" clId="{77D5388D-FD60-4ECF-99B9-D1FF26E57740}" dt="2020-06-16T03:31:29.276" v="23" actId="1076"/>
          <ac:spMkLst>
            <pc:docMk/>
            <pc:sldMk cId="940063602" sldId="260"/>
            <ac:spMk id="5" creationId="{00000000-0000-0000-0000-000000000000}"/>
          </ac:spMkLst>
        </pc:spChg>
        <pc:spChg chg="mod">
          <ac:chgData name="秦野　伸介" userId="85a785e9-be00-4e61-a29c-80148e107ba4" providerId="ADAL" clId="{77D5388D-FD60-4ECF-99B9-D1FF26E57740}" dt="2020-06-16T03:31:50.014" v="28" actId="1076"/>
          <ac:spMkLst>
            <pc:docMk/>
            <pc:sldMk cId="940063602" sldId="260"/>
            <ac:spMk id="6" creationId="{00000000-0000-0000-0000-000000000000}"/>
          </ac:spMkLst>
        </pc:spChg>
        <pc:spChg chg="mod">
          <ac:chgData name="秦野　伸介" userId="85a785e9-be00-4e61-a29c-80148e107ba4" providerId="ADAL" clId="{77D5388D-FD60-4ECF-99B9-D1FF26E57740}" dt="2020-06-16T03:31:57.959" v="29" actId="1076"/>
          <ac:spMkLst>
            <pc:docMk/>
            <pc:sldMk cId="940063602" sldId="260"/>
            <ac:spMk id="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0A4F08D-0512-4ABD-AE6F-CE4DA82571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EA2B40-94C4-4854-A358-103FCA7C1BE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BC970-1508-4AD4-A7C0-9F8AA5C97E81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C2996C2-071C-4B97-9A9C-351B52D2CC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62AD1B9-EC45-4F9F-A716-31D9EB94AA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23A88-7837-4526-893B-0B4DDD9A1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654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881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493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22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2766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239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142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437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149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8375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629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373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6638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1017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3937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4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69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559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15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4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81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341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024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843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A9DFAF3-D4E9-4110-A177-0A3EFD2A691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875EE2E-7E7E-456F-AEC1-3907B5E3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4409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37563" y="1346661"/>
            <a:ext cx="10135732" cy="1340341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ライティング実習について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kumimoji="1" lang="ja-JP" altLang="en-US" dirty="0"/>
              <a:t>龍谷大学社会学部 </a:t>
            </a:r>
            <a:endParaRPr kumimoji="1" lang="en-US" altLang="ja-JP" dirty="0"/>
          </a:p>
          <a:p>
            <a:pPr algn="r"/>
            <a:r>
              <a:rPr lang="en-US" altLang="ja-JP" dirty="0"/>
              <a:t>C000000 </a:t>
            </a:r>
            <a:r>
              <a:rPr lang="ja-JP" altLang="en-US" dirty="0"/>
              <a:t>龍谷太郎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587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1</a:t>
            </a:r>
            <a:r>
              <a:rPr kumimoji="1" lang="ja-JP" altLang="en-US" dirty="0"/>
              <a:t>回生のカリキュラム</a:t>
            </a:r>
            <a:r>
              <a:rPr kumimoji="1" lang="en-US" altLang="ja-JP" dirty="0"/>
              <a:t>(</a:t>
            </a:r>
            <a:r>
              <a:rPr kumimoji="1" lang="ja-JP" altLang="en-US" dirty="0"/>
              <a:t>箇条書き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7280" y="1824502"/>
            <a:ext cx="7757160" cy="4351338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前期</a:t>
            </a:r>
            <a:endParaRPr kumimoji="1" lang="en-US" altLang="ja-JP" sz="3200" dirty="0"/>
          </a:p>
          <a:p>
            <a:pPr lvl="1"/>
            <a:r>
              <a:rPr lang="ja-JP" altLang="en-US" sz="3200" dirty="0"/>
              <a:t>インターネットの利用</a:t>
            </a:r>
            <a:endParaRPr lang="en-US" altLang="ja-JP" sz="3200" dirty="0"/>
          </a:p>
          <a:p>
            <a:pPr lvl="1"/>
            <a:r>
              <a:rPr kumimoji="1" lang="ja-JP" altLang="en-US" sz="3200" dirty="0"/>
              <a:t>ワープロ文書作成</a:t>
            </a:r>
            <a:endParaRPr kumimoji="1" lang="en-US" altLang="ja-JP" sz="3200" dirty="0"/>
          </a:p>
          <a:p>
            <a:pPr lvl="1"/>
            <a:r>
              <a:rPr lang="ja-JP" altLang="en-US" sz="3200" dirty="0"/>
              <a:t>プレゼンテーション資料作成</a:t>
            </a:r>
            <a:endParaRPr kumimoji="1" lang="en-US" altLang="ja-JP" sz="3200" dirty="0"/>
          </a:p>
          <a:p>
            <a:r>
              <a:rPr lang="ja-JP" altLang="en-US" sz="3200" dirty="0"/>
              <a:t>後期</a:t>
            </a:r>
            <a:endParaRPr lang="en-US" altLang="ja-JP" sz="3200" dirty="0"/>
          </a:p>
          <a:p>
            <a:pPr lvl="1"/>
            <a:r>
              <a:rPr kumimoji="1" lang="ja-JP" altLang="en-US" sz="3200" dirty="0"/>
              <a:t>表計算ソフトの操作方法</a:t>
            </a:r>
            <a:endParaRPr kumimoji="1" lang="en-US" altLang="ja-JP" sz="3200" dirty="0"/>
          </a:p>
          <a:p>
            <a:pPr lvl="1"/>
            <a:r>
              <a:rPr lang="ja-JP" altLang="en-US" sz="3200" dirty="0"/>
              <a:t>データ分析基礎</a:t>
            </a:r>
            <a:endParaRPr lang="en-US" altLang="ja-JP" sz="3200" dirty="0"/>
          </a:p>
          <a:p>
            <a:pPr lvl="1"/>
            <a:r>
              <a:rPr kumimoji="1" lang="ja-JP" altLang="en-US" sz="3200" dirty="0"/>
              <a:t>ソフトウェアの総合的活用</a:t>
            </a:r>
          </a:p>
        </p:txBody>
      </p:sp>
    </p:spTree>
    <p:extLst>
      <p:ext uri="{BB962C8B-B14F-4D97-AF65-F5344CB8AC3E}">
        <p14:creationId xmlns:p14="http://schemas.microsoft.com/office/powerpoint/2010/main" val="1209172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1</a:t>
            </a:r>
            <a:r>
              <a:rPr kumimoji="1" lang="ja-JP" altLang="en-US" dirty="0"/>
              <a:t>回生のカリキュラム</a:t>
            </a:r>
            <a:r>
              <a:rPr kumimoji="1" lang="en-US" altLang="ja-JP" dirty="0"/>
              <a:t>(</a:t>
            </a:r>
            <a:r>
              <a:rPr lang="en-US" altLang="ja-JP" dirty="0"/>
              <a:t>Smart</a:t>
            </a:r>
            <a:r>
              <a:rPr lang="ja-JP" altLang="en-US" dirty="0"/>
              <a:t> </a:t>
            </a:r>
            <a:r>
              <a:rPr lang="en-US" altLang="ja-JP" dirty="0"/>
              <a:t>Art1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7280" y="1824502"/>
            <a:ext cx="7757160" cy="4351338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前期</a:t>
            </a:r>
            <a:endParaRPr kumimoji="1" lang="en-US" altLang="ja-JP" sz="3200" dirty="0"/>
          </a:p>
          <a:p>
            <a:pPr lvl="1"/>
            <a:r>
              <a:rPr lang="ja-JP" altLang="en-US" sz="3200" dirty="0"/>
              <a:t>インターネットの利用</a:t>
            </a:r>
            <a:endParaRPr lang="en-US" altLang="ja-JP" sz="3200" dirty="0"/>
          </a:p>
          <a:p>
            <a:pPr lvl="1"/>
            <a:r>
              <a:rPr kumimoji="1" lang="ja-JP" altLang="en-US" sz="3200" dirty="0"/>
              <a:t>ワープロ文書作成</a:t>
            </a:r>
            <a:endParaRPr kumimoji="1" lang="en-US" altLang="ja-JP" sz="3200" dirty="0"/>
          </a:p>
          <a:p>
            <a:pPr lvl="1"/>
            <a:r>
              <a:rPr lang="ja-JP" altLang="en-US" sz="3200" dirty="0"/>
              <a:t>プレゼンテーション資料作成</a:t>
            </a:r>
            <a:endParaRPr kumimoji="1" lang="en-US" altLang="ja-JP" sz="3200" dirty="0"/>
          </a:p>
          <a:p>
            <a:r>
              <a:rPr lang="ja-JP" altLang="en-US" sz="3200" dirty="0"/>
              <a:t>後期</a:t>
            </a:r>
            <a:endParaRPr lang="en-US" altLang="ja-JP" sz="3200" dirty="0"/>
          </a:p>
          <a:p>
            <a:pPr lvl="1"/>
            <a:r>
              <a:rPr kumimoji="1" lang="ja-JP" altLang="en-US" sz="3200" dirty="0"/>
              <a:t>表計算ソフトの操作方法</a:t>
            </a:r>
            <a:endParaRPr kumimoji="1" lang="en-US" altLang="ja-JP" sz="3200" dirty="0"/>
          </a:p>
          <a:p>
            <a:pPr lvl="1"/>
            <a:r>
              <a:rPr lang="ja-JP" altLang="en-US" sz="3200" dirty="0"/>
              <a:t>データ分析基礎</a:t>
            </a:r>
            <a:endParaRPr lang="en-US" altLang="ja-JP" sz="3200" dirty="0"/>
          </a:p>
          <a:p>
            <a:pPr lvl="1"/>
            <a:r>
              <a:rPr kumimoji="1" lang="ja-JP" altLang="en-US" sz="3200" dirty="0"/>
              <a:t>ソフトウェアの総合的活用</a:t>
            </a:r>
          </a:p>
        </p:txBody>
      </p:sp>
    </p:spTree>
    <p:extLst>
      <p:ext uri="{BB962C8B-B14F-4D97-AF65-F5344CB8AC3E}">
        <p14:creationId xmlns:p14="http://schemas.microsoft.com/office/powerpoint/2010/main" val="139041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1</a:t>
            </a:r>
            <a:r>
              <a:rPr kumimoji="1" lang="ja-JP" altLang="en-US" dirty="0"/>
              <a:t>回生のカリキュラム</a:t>
            </a:r>
            <a:r>
              <a:rPr kumimoji="1" lang="en-US" altLang="ja-JP" dirty="0"/>
              <a:t>(</a:t>
            </a:r>
            <a:r>
              <a:rPr lang="en-US" altLang="ja-JP" dirty="0"/>
              <a:t>Smart</a:t>
            </a:r>
            <a:r>
              <a:rPr lang="ja-JP" altLang="en-US" dirty="0"/>
              <a:t> </a:t>
            </a:r>
            <a:r>
              <a:rPr lang="en-US" altLang="ja-JP" dirty="0"/>
              <a:t>Art2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7280" y="1824502"/>
            <a:ext cx="7757160" cy="4351338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前期</a:t>
            </a:r>
            <a:endParaRPr kumimoji="1" lang="en-US" altLang="ja-JP" sz="3200" dirty="0"/>
          </a:p>
          <a:p>
            <a:pPr lvl="1"/>
            <a:r>
              <a:rPr lang="ja-JP" altLang="en-US" sz="3200" dirty="0"/>
              <a:t>インターネットの利用</a:t>
            </a:r>
            <a:endParaRPr lang="en-US" altLang="ja-JP" sz="3200" dirty="0"/>
          </a:p>
          <a:p>
            <a:pPr lvl="1"/>
            <a:r>
              <a:rPr kumimoji="1" lang="ja-JP" altLang="en-US" sz="3200" dirty="0"/>
              <a:t>ワープロ文書作成</a:t>
            </a:r>
            <a:endParaRPr kumimoji="1" lang="en-US" altLang="ja-JP" sz="3200" dirty="0"/>
          </a:p>
          <a:p>
            <a:pPr lvl="1"/>
            <a:r>
              <a:rPr lang="ja-JP" altLang="en-US" sz="3200" dirty="0"/>
              <a:t>プレゼンテーション資料作成</a:t>
            </a:r>
            <a:endParaRPr kumimoji="1" lang="en-US" altLang="ja-JP" sz="3200" dirty="0"/>
          </a:p>
          <a:p>
            <a:r>
              <a:rPr lang="ja-JP" altLang="en-US" sz="3200" dirty="0"/>
              <a:t>後期</a:t>
            </a:r>
            <a:endParaRPr lang="en-US" altLang="ja-JP" sz="3200" dirty="0"/>
          </a:p>
          <a:p>
            <a:pPr lvl="1"/>
            <a:r>
              <a:rPr kumimoji="1" lang="ja-JP" altLang="en-US" sz="3200" dirty="0"/>
              <a:t>表計算ソフトの操作方法</a:t>
            </a:r>
            <a:endParaRPr kumimoji="1" lang="en-US" altLang="ja-JP" sz="3200" dirty="0"/>
          </a:p>
          <a:p>
            <a:pPr lvl="1"/>
            <a:r>
              <a:rPr lang="ja-JP" altLang="en-US" sz="3200" dirty="0"/>
              <a:t>データ分析基礎</a:t>
            </a:r>
            <a:endParaRPr lang="en-US" altLang="ja-JP" sz="3200" dirty="0"/>
          </a:p>
          <a:p>
            <a:pPr lvl="1"/>
            <a:r>
              <a:rPr kumimoji="1" lang="ja-JP" altLang="en-US" sz="3200" dirty="0"/>
              <a:t>ソフトウェアの総合的活用</a:t>
            </a:r>
          </a:p>
        </p:txBody>
      </p:sp>
    </p:spTree>
    <p:extLst>
      <p:ext uri="{BB962C8B-B14F-4D97-AF65-F5344CB8AC3E}">
        <p14:creationId xmlns:p14="http://schemas.microsoft.com/office/powerpoint/2010/main" val="52606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1</a:t>
            </a:r>
            <a:r>
              <a:rPr kumimoji="1" lang="ja-JP" altLang="en-US" dirty="0"/>
              <a:t>回生のカリキュラム</a:t>
            </a:r>
            <a:r>
              <a:rPr kumimoji="1" lang="en-US" altLang="ja-JP" dirty="0"/>
              <a:t>(</a:t>
            </a:r>
            <a:r>
              <a:rPr kumimoji="1" lang="ja-JP" altLang="en-US" dirty="0"/>
              <a:t>図形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7280" y="1824502"/>
            <a:ext cx="7757160" cy="4351338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前期</a:t>
            </a:r>
            <a:endParaRPr kumimoji="1" lang="en-US" altLang="ja-JP" sz="3200" dirty="0"/>
          </a:p>
          <a:p>
            <a:pPr lvl="1"/>
            <a:r>
              <a:rPr lang="ja-JP" altLang="en-US" sz="3200" dirty="0"/>
              <a:t>インターネットの利用</a:t>
            </a:r>
            <a:endParaRPr lang="en-US" altLang="ja-JP" sz="3200" dirty="0"/>
          </a:p>
          <a:p>
            <a:pPr lvl="1"/>
            <a:r>
              <a:rPr kumimoji="1" lang="ja-JP" altLang="en-US" sz="3200" dirty="0"/>
              <a:t>ワープロ文書作成</a:t>
            </a:r>
            <a:endParaRPr kumimoji="1" lang="en-US" altLang="ja-JP" sz="3200" dirty="0"/>
          </a:p>
          <a:p>
            <a:pPr lvl="1"/>
            <a:r>
              <a:rPr lang="ja-JP" altLang="en-US" sz="3200" dirty="0"/>
              <a:t>プレゼンテーション資料作成</a:t>
            </a:r>
            <a:endParaRPr kumimoji="1" lang="en-US" altLang="ja-JP" sz="3200" dirty="0"/>
          </a:p>
          <a:p>
            <a:r>
              <a:rPr lang="ja-JP" altLang="en-US" sz="3200" dirty="0"/>
              <a:t>後期</a:t>
            </a:r>
            <a:endParaRPr lang="en-US" altLang="ja-JP" sz="3200" dirty="0"/>
          </a:p>
          <a:p>
            <a:pPr lvl="1"/>
            <a:r>
              <a:rPr kumimoji="1" lang="ja-JP" altLang="en-US" sz="3200" dirty="0"/>
              <a:t>表計算ソフトの操作方法</a:t>
            </a:r>
            <a:endParaRPr kumimoji="1" lang="en-US" altLang="ja-JP" sz="3200" dirty="0"/>
          </a:p>
          <a:p>
            <a:pPr lvl="1"/>
            <a:r>
              <a:rPr lang="ja-JP" altLang="en-US" sz="3200" dirty="0"/>
              <a:t>データ分析基礎</a:t>
            </a:r>
            <a:endParaRPr lang="en-US" altLang="ja-JP" sz="3200" dirty="0"/>
          </a:p>
          <a:p>
            <a:pPr lvl="1"/>
            <a:r>
              <a:rPr kumimoji="1" lang="ja-JP" altLang="en-US" sz="3200" dirty="0"/>
              <a:t>ソフトウェアの総合的活用</a:t>
            </a:r>
          </a:p>
        </p:txBody>
      </p:sp>
    </p:spTree>
    <p:extLst>
      <p:ext uri="{BB962C8B-B14F-4D97-AF65-F5344CB8AC3E}">
        <p14:creationId xmlns:p14="http://schemas.microsoft.com/office/powerpoint/2010/main" val="42526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094A50EE4088347BCFE4EDA0E3A7D38" ma:contentTypeVersion="12" ma:contentTypeDescription="新しいドキュメントを作成します。" ma:contentTypeScope="" ma:versionID="e23020770e2e74a5db91de1105404fa7">
  <xsd:schema xmlns:xsd="http://www.w3.org/2001/XMLSchema" xmlns:xs="http://www.w3.org/2001/XMLSchema" xmlns:p="http://schemas.microsoft.com/office/2006/metadata/properties" xmlns:ns3="d2ced84a-42ad-4bd5-a900-3c7935f06d74" xmlns:ns4="31f96050-ae10-41c4-9b79-1568566b65b6" targetNamespace="http://schemas.microsoft.com/office/2006/metadata/properties" ma:root="true" ma:fieldsID="9c39e5023d7da67c494382aa8d420e80" ns3:_="" ns4:_="">
    <xsd:import namespace="d2ced84a-42ad-4bd5-a900-3c7935f06d74"/>
    <xsd:import namespace="31f96050-ae10-41c4-9b79-1568566b65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ced84a-42ad-4bd5-a900-3c7935f06d7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共有のヒントのハッシュ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f96050-ae10-41c4-9b79-1568566b65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26CB99-6EBE-4D12-AC22-B7D55DFDFE88}">
  <ds:schemaRefs>
    <ds:schemaRef ds:uri="http://purl.org/dc/dcmitype/"/>
    <ds:schemaRef ds:uri="http://purl.org/dc/elements/1.1/"/>
    <ds:schemaRef ds:uri="http://schemas.microsoft.com/office/2006/metadata/properties"/>
    <ds:schemaRef ds:uri="d2ced84a-42ad-4bd5-a900-3c7935f06d74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31f96050-ae10-41c4-9b79-1568566b65b6"/>
  </ds:schemaRefs>
</ds:datastoreItem>
</file>

<file path=customXml/itemProps2.xml><?xml version="1.0" encoding="utf-8"?>
<ds:datastoreItem xmlns:ds="http://schemas.openxmlformats.org/officeDocument/2006/customXml" ds:itemID="{E6BDF843-7C82-4A86-A09E-2EEABB68D8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F6719C-D6D8-40A3-A101-D42CA9B9A9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ced84a-42ad-4bd5-a900-3c7935f06d74"/>
    <ds:schemaRef ds:uri="31f96050-ae10-41c4-9b79-1568566b65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</TotalTime>
  <Words>137</Words>
  <Application>Microsoft Office PowerPoint</Application>
  <PresentationFormat>ワイド画面</PresentationFormat>
  <Paragraphs>39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游ゴシック</vt:lpstr>
      <vt:lpstr>Calibri</vt:lpstr>
      <vt:lpstr>Calibri Light</vt:lpstr>
      <vt:lpstr>Wingdings 2</vt:lpstr>
      <vt:lpstr>HDOfficeLightV0</vt:lpstr>
      <vt:lpstr>レトロスペクト</vt:lpstr>
      <vt:lpstr>ライティング実習について</vt:lpstr>
      <vt:lpstr>1回生のカリキュラム(箇条書き)</vt:lpstr>
      <vt:lpstr>1回生のカリキュラム(Smart Art1)</vt:lpstr>
      <vt:lpstr>1回生のカリキュラム(Smart Art2)</vt:lpstr>
      <vt:lpstr>1回生のカリキュラム(図形)</vt:lpstr>
    </vt:vector>
  </TitlesOfParts>
  <Company>龍谷大学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ライティング実習について</dc:title>
  <dc:creator>秦野　伸介</dc:creator>
  <cp:lastModifiedBy>ﾊﾀﾉ ｼﾝｽｹ</cp:lastModifiedBy>
  <cp:revision>10</cp:revision>
  <dcterms:created xsi:type="dcterms:W3CDTF">2019-07-11T02:12:55Z</dcterms:created>
  <dcterms:modified xsi:type="dcterms:W3CDTF">2020-06-16T13:30:07Z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0x010100F094A50EE4088347BCFE4EDA0E3A7D38</vt:lpwstr>
  </property>
</Properties>
</file>