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9" r:id="rId3"/>
    <p:sldId id="278" r:id="rId4"/>
    <p:sldId id="280" r:id="rId5"/>
    <p:sldId id="275" r:id="rId6"/>
    <p:sldId id="262" r:id="rId7"/>
    <p:sldId id="276" r:id="rId8"/>
    <p:sldId id="281" r:id="rId9"/>
    <p:sldId id="283" r:id="rId10"/>
    <p:sldId id="282"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84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BDEA9B-6228-49C6-84B8-B02F51B3517E}" v="14" dt="2019-03-21T14:12:42.7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42"/>
    <p:restoredTop sz="94694"/>
  </p:normalViewPr>
  <p:slideViewPr>
    <p:cSldViewPr snapToGrid="0" snapToObjects="1">
      <p:cViewPr varScale="1">
        <p:scale>
          <a:sx n="150" d="100"/>
          <a:sy n="150" d="100"/>
        </p:scale>
        <p:origin x="113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ﾊﾀﾉ ｼﾝｽｹ " userId="85a785e9-be00-4e61-a29c-80148e107ba4" providerId="ADAL" clId="{9FBDEA9B-6228-49C6-84B8-B02F51B3517E}"/>
    <pc:docChg chg="addSld modSld">
      <pc:chgData name="ﾊﾀﾉ ｼﾝｽｹ " userId="85a785e9-be00-4e61-a29c-80148e107ba4" providerId="ADAL" clId="{9FBDEA9B-6228-49C6-84B8-B02F51B3517E}" dt="2019-03-22T05:10:20.357" v="5" actId="5793"/>
      <pc:docMkLst>
        <pc:docMk/>
      </pc:docMkLst>
      <pc:sldChg chg="modSp new add">
        <pc:chgData name="ﾊﾀﾉ ｼﾝｽｹ " userId="85a785e9-be00-4e61-a29c-80148e107ba4" providerId="ADAL" clId="{9FBDEA9B-6228-49C6-84B8-B02F51B3517E}" dt="2019-03-22T05:10:15.762" v="4" actId="5793"/>
        <pc:sldMkLst>
          <pc:docMk/>
          <pc:sldMk cId="627505462" sldId="276"/>
        </pc:sldMkLst>
        <pc:spChg chg="mod">
          <ac:chgData name="ﾊﾀﾉ ｼﾝｽｹ " userId="85a785e9-be00-4e61-a29c-80148e107ba4" providerId="ADAL" clId="{9FBDEA9B-6228-49C6-84B8-B02F51B3517E}" dt="2019-03-22T05:10:15.762" v="4" actId="5793"/>
          <ac:spMkLst>
            <pc:docMk/>
            <pc:sldMk cId="627505462" sldId="276"/>
            <ac:spMk id="3" creationId="{EC26BF4C-9A7B-4342-A63F-17ADC30C9B60}"/>
          </ac:spMkLst>
        </pc:spChg>
      </pc:sldChg>
      <pc:sldChg chg="modSp new add">
        <pc:chgData name="ﾊﾀﾉ ｼﾝｽｹ " userId="85a785e9-be00-4e61-a29c-80148e107ba4" providerId="ADAL" clId="{9FBDEA9B-6228-49C6-84B8-B02F51B3517E}" dt="2019-03-22T05:10:20.357" v="5" actId="5793"/>
        <pc:sldMkLst>
          <pc:docMk/>
          <pc:sldMk cId="794022472" sldId="277"/>
        </pc:sldMkLst>
        <pc:spChg chg="mod">
          <ac:chgData name="ﾊﾀﾉ ｼﾝｽｹ " userId="85a785e9-be00-4e61-a29c-80148e107ba4" providerId="ADAL" clId="{9FBDEA9B-6228-49C6-84B8-B02F51B3517E}" dt="2019-03-22T05:10:20.357" v="5" actId="5793"/>
          <ac:spMkLst>
            <pc:docMk/>
            <pc:sldMk cId="794022472" sldId="277"/>
            <ac:spMk id="3" creationId="{ABF8C772-2C2A-47B6-B2BA-42A099D188FE}"/>
          </ac:spMkLst>
        </pc:spChg>
      </pc:sldChg>
    </pc:docChg>
  </pc:docChgLst>
  <pc:docChgLst>
    <pc:chgData name="ﾊﾀﾉ ｼﾝｽｹ " userId="85a785e9-be00-4e61-a29c-80148e107ba4" providerId="ADAL" clId="{88F382F3-4508-4DF6-99A9-B16D26E56F8B}"/>
    <pc:docChg chg="undo addSld delSld modSld">
      <pc:chgData name="ﾊﾀﾉ ｼﾝｽｹ " userId="85a785e9-be00-4e61-a29c-80148e107ba4" providerId="ADAL" clId="{88F382F3-4508-4DF6-99A9-B16D26E56F8B}" dt="2019-03-21T14:12:42.711" v="82"/>
      <pc:docMkLst>
        <pc:docMk/>
      </pc:docMkLst>
      <pc:sldChg chg="modSp">
        <pc:chgData name="ﾊﾀﾉ ｼﾝｽｹ " userId="85a785e9-be00-4e61-a29c-80148e107ba4" providerId="ADAL" clId="{88F382F3-4508-4DF6-99A9-B16D26E56F8B}" dt="2019-03-21T14:12:42.711" v="82"/>
        <pc:sldMkLst>
          <pc:docMk/>
          <pc:sldMk cId="2726561405" sldId="256"/>
        </pc:sldMkLst>
        <pc:spChg chg="mod">
          <ac:chgData name="ﾊﾀﾉ ｼﾝｽｹ " userId="85a785e9-be00-4e61-a29c-80148e107ba4" providerId="ADAL" clId="{88F382F3-4508-4DF6-99A9-B16D26E56F8B}" dt="2019-03-21T14:12:42.711" v="82"/>
          <ac:spMkLst>
            <pc:docMk/>
            <pc:sldMk cId="2726561405" sldId="256"/>
            <ac:spMk id="2" creationId="{0EA627B4-40B7-B846-8439-D5666EA714BD}"/>
          </ac:spMkLst>
        </pc:spChg>
      </pc:sldChg>
      <pc:sldChg chg="del">
        <pc:chgData name="ﾊﾀﾉ ｼﾝｽｹ " userId="85a785e9-be00-4e61-a29c-80148e107ba4" providerId="ADAL" clId="{88F382F3-4508-4DF6-99A9-B16D26E56F8B}" dt="2019-03-21T14:10:46.662" v="5" actId="2696"/>
        <pc:sldMkLst>
          <pc:docMk/>
          <pc:sldMk cId="1101221991" sldId="257"/>
        </pc:sldMkLst>
      </pc:sldChg>
      <pc:sldChg chg="add del">
        <pc:chgData name="ﾊﾀﾉ ｼﾝｽｹ " userId="85a785e9-be00-4e61-a29c-80148e107ba4" providerId="ADAL" clId="{88F382F3-4508-4DF6-99A9-B16D26E56F8B}" dt="2019-03-21T14:11:18.079" v="15" actId="2696"/>
        <pc:sldMkLst>
          <pc:docMk/>
          <pc:sldMk cId="46562932" sldId="258"/>
        </pc:sldMkLst>
      </pc:sldChg>
      <pc:sldChg chg="modSp">
        <pc:chgData name="ﾊﾀﾉ ｼﾝｽｹ " userId="85a785e9-be00-4e61-a29c-80148e107ba4" providerId="ADAL" clId="{88F382F3-4508-4DF6-99A9-B16D26E56F8B}" dt="2019-03-21T14:12:03.228" v="48"/>
        <pc:sldMkLst>
          <pc:docMk/>
          <pc:sldMk cId="199901139" sldId="259"/>
        </pc:sldMkLst>
        <pc:spChg chg="mod">
          <ac:chgData name="ﾊﾀﾉ ｼﾝｽｹ " userId="85a785e9-be00-4e61-a29c-80148e107ba4" providerId="ADAL" clId="{88F382F3-4508-4DF6-99A9-B16D26E56F8B}" dt="2019-03-21T14:12:03.228" v="48"/>
          <ac:spMkLst>
            <pc:docMk/>
            <pc:sldMk cId="199901139" sldId="259"/>
            <ac:spMk id="2" creationId="{6227612B-C5F1-4E41-A853-9A5FC5DDDFA2}"/>
          </ac:spMkLst>
        </pc:spChg>
      </pc:sldChg>
      <pc:sldChg chg="del">
        <pc:chgData name="ﾊﾀﾉ ｼﾝｽｹ " userId="85a785e9-be00-4e61-a29c-80148e107ba4" providerId="ADAL" clId="{88F382F3-4508-4DF6-99A9-B16D26E56F8B}" dt="2019-03-21T14:10:38.716" v="2" actId="2696"/>
        <pc:sldMkLst>
          <pc:docMk/>
          <pc:sldMk cId="4259178249" sldId="260"/>
        </pc:sldMkLst>
      </pc:sldChg>
      <pc:sldChg chg="del">
        <pc:chgData name="ﾊﾀﾉ ｼﾝｽｹ " userId="85a785e9-be00-4e61-a29c-80148e107ba4" providerId="ADAL" clId="{88F382F3-4508-4DF6-99A9-B16D26E56F8B}" dt="2019-03-21T14:10:41.303" v="3" actId="2696"/>
        <pc:sldMkLst>
          <pc:docMk/>
          <pc:sldMk cId="4131161415" sldId="261"/>
        </pc:sldMkLst>
      </pc:sldChg>
      <pc:sldChg chg="modSp">
        <pc:chgData name="ﾊﾀﾉ ｼﾝｽｹ " userId="85a785e9-be00-4e61-a29c-80148e107ba4" providerId="ADAL" clId="{88F382F3-4508-4DF6-99A9-B16D26E56F8B}" dt="2019-03-21T14:11:58.134" v="37"/>
        <pc:sldMkLst>
          <pc:docMk/>
          <pc:sldMk cId="2077171913" sldId="262"/>
        </pc:sldMkLst>
        <pc:spChg chg="mod">
          <ac:chgData name="ﾊﾀﾉ ｼﾝｽｹ " userId="85a785e9-be00-4e61-a29c-80148e107ba4" providerId="ADAL" clId="{88F382F3-4508-4DF6-99A9-B16D26E56F8B}" dt="2019-03-21T14:11:58.134" v="37"/>
          <ac:spMkLst>
            <pc:docMk/>
            <pc:sldMk cId="2077171913" sldId="262"/>
            <ac:spMk id="6" creationId="{7C273C9D-4E2B-F842-823A-F3A6EBCD3B91}"/>
          </ac:spMkLst>
        </pc:spChg>
      </pc:sldChg>
      <pc:sldChg chg="del">
        <pc:chgData name="ﾊﾀﾉ ｼﾝｽｹ " userId="85a785e9-be00-4e61-a29c-80148e107ba4" providerId="ADAL" clId="{88F382F3-4508-4DF6-99A9-B16D26E56F8B}" dt="2019-03-21T14:11:32.649" v="19" actId="2696"/>
        <pc:sldMkLst>
          <pc:docMk/>
          <pc:sldMk cId="1451634129" sldId="263"/>
        </pc:sldMkLst>
      </pc:sldChg>
      <pc:sldChg chg="del">
        <pc:chgData name="ﾊﾀﾉ ｼﾝｽｹ " userId="85a785e9-be00-4e61-a29c-80148e107ba4" providerId="ADAL" clId="{88F382F3-4508-4DF6-99A9-B16D26E56F8B}" dt="2019-03-21T14:10:35.942" v="1" actId="2696"/>
        <pc:sldMkLst>
          <pc:docMk/>
          <pc:sldMk cId="80926930" sldId="264"/>
        </pc:sldMkLst>
      </pc:sldChg>
      <pc:sldChg chg="add del">
        <pc:chgData name="ﾊﾀﾉ ｼﾝｽｹ " userId="85a785e9-be00-4e61-a29c-80148e107ba4" providerId="ADAL" clId="{88F382F3-4508-4DF6-99A9-B16D26E56F8B}" dt="2019-03-21T14:11:20.546" v="16" actId="2696"/>
        <pc:sldMkLst>
          <pc:docMk/>
          <pc:sldMk cId="2448397335" sldId="269"/>
        </pc:sldMkLst>
      </pc:sldChg>
      <pc:sldChg chg="del">
        <pc:chgData name="ﾊﾀﾉ ｼﾝｽｹ " userId="85a785e9-be00-4e61-a29c-80148e107ba4" providerId="ADAL" clId="{88F382F3-4508-4DF6-99A9-B16D26E56F8B}" dt="2019-03-21T14:10:51.721" v="7" actId="2696"/>
        <pc:sldMkLst>
          <pc:docMk/>
          <pc:sldMk cId="3190721860" sldId="270"/>
        </pc:sldMkLst>
      </pc:sldChg>
      <pc:sldChg chg="del">
        <pc:chgData name="ﾊﾀﾉ ｼﾝｽｹ " userId="85a785e9-be00-4e61-a29c-80148e107ba4" providerId="ADAL" clId="{88F382F3-4508-4DF6-99A9-B16D26E56F8B}" dt="2019-03-21T14:10:54.188" v="8" actId="2696"/>
        <pc:sldMkLst>
          <pc:docMk/>
          <pc:sldMk cId="1014606680" sldId="271"/>
        </pc:sldMkLst>
      </pc:sldChg>
      <pc:sldChg chg="del">
        <pc:chgData name="ﾊﾀﾉ ｼﾝｽｹ " userId="85a785e9-be00-4e61-a29c-80148e107ba4" providerId="ADAL" clId="{88F382F3-4508-4DF6-99A9-B16D26E56F8B}" dt="2019-03-21T14:10:43.823" v="4" actId="2696"/>
        <pc:sldMkLst>
          <pc:docMk/>
          <pc:sldMk cId="2327615575" sldId="272"/>
        </pc:sldMkLst>
      </pc:sldChg>
      <pc:sldChg chg="del">
        <pc:chgData name="ﾊﾀﾉ ｼﾝｽｹ " userId="85a785e9-be00-4e61-a29c-80148e107ba4" providerId="ADAL" clId="{88F382F3-4508-4DF6-99A9-B16D26E56F8B}" dt="2019-03-21T14:10:49.093" v="6" actId="2696"/>
        <pc:sldMkLst>
          <pc:docMk/>
          <pc:sldMk cId="732283053" sldId="273"/>
        </pc:sldMkLst>
      </pc:sldChg>
      <pc:sldChg chg="del">
        <pc:chgData name="ﾊﾀﾉ ｼﾝｽｹ " userId="85a785e9-be00-4e61-a29c-80148e107ba4" providerId="ADAL" clId="{88F382F3-4508-4DF6-99A9-B16D26E56F8B}" dt="2019-03-21T14:11:23.476" v="17" actId="2696"/>
        <pc:sldMkLst>
          <pc:docMk/>
          <pc:sldMk cId="3697919528" sldId="274"/>
        </pc:sldMkLst>
      </pc:sldChg>
      <pc:sldChg chg="modSp add del">
        <pc:chgData name="ﾊﾀﾉ ｼﾝｽｹ " userId="85a785e9-be00-4e61-a29c-80148e107ba4" providerId="ADAL" clId="{88F382F3-4508-4DF6-99A9-B16D26E56F8B}" dt="2019-03-21T14:11:52.041" v="28"/>
        <pc:sldMkLst>
          <pc:docMk/>
          <pc:sldMk cId="1266124349" sldId="275"/>
        </pc:sldMkLst>
        <pc:spChg chg="mod">
          <ac:chgData name="ﾊﾀﾉ ｼﾝｽｹ " userId="85a785e9-be00-4e61-a29c-80148e107ba4" providerId="ADAL" clId="{88F382F3-4508-4DF6-99A9-B16D26E56F8B}" dt="2019-03-21T14:11:52.041" v="28"/>
          <ac:spMkLst>
            <pc:docMk/>
            <pc:sldMk cId="1266124349" sldId="275"/>
            <ac:spMk id="2" creationId="{A9C75251-2C3B-0149-8E0B-1A6E6606F33A}"/>
          </ac:spMkLst>
        </pc:spChg>
      </pc:sldChg>
      <pc:sldChg chg="del">
        <pc:chgData name="ﾊﾀﾉ ｼﾝｽｹ " userId="85a785e9-be00-4e61-a29c-80148e107ba4" providerId="ADAL" clId="{88F382F3-4508-4DF6-99A9-B16D26E56F8B}" dt="2019-03-21T14:10:33.439" v="0" actId="2696"/>
        <pc:sldMkLst>
          <pc:docMk/>
          <pc:sldMk cId="3914856916" sldId="276"/>
        </pc:sldMkLst>
      </pc:sldChg>
      <pc:sldChg chg="del">
        <pc:chgData name="ﾊﾀﾉ ｼﾝｽｹ " userId="85a785e9-be00-4e61-a29c-80148e107ba4" providerId="ADAL" clId="{88F382F3-4508-4DF6-99A9-B16D26E56F8B}" dt="2019-03-21T14:11:28.777" v="18" actId="2696"/>
        <pc:sldMkLst>
          <pc:docMk/>
          <pc:sldMk cId="3073122665" sldId="277"/>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6A7833-7F3C-42A8-A3A9-EDE569F46DD2}" type="doc">
      <dgm:prSet loTypeId="urn:microsoft.com/office/officeart/2005/8/layout/hierarchy2" loCatId="hierarchy" qsTypeId="urn:microsoft.com/office/officeart/2005/8/quickstyle/simple1" qsCatId="simple" csTypeId="urn:microsoft.com/office/officeart/2005/8/colors/accent1_2" csCatId="accent1" phldr="0"/>
      <dgm:spPr/>
      <dgm:t>
        <a:bodyPr/>
        <a:lstStyle/>
        <a:p>
          <a:endParaRPr kumimoji="1" lang="ja-JP" altLang="en-US"/>
        </a:p>
      </dgm:t>
    </dgm:pt>
    <dgm:pt modelId="{B7A41B8D-057F-49F1-B720-2F26CA2EACE5}">
      <dgm:prSet phldrT="[テキスト]" phldr="1"/>
      <dgm:spPr/>
      <dgm:t>
        <a:bodyPr/>
        <a:lstStyle/>
        <a:p>
          <a:endParaRPr kumimoji="1" lang="ja-JP" altLang="en-US"/>
        </a:p>
      </dgm:t>
    </dgm:pt>
    <dgm:pt modelId="{35CF749A-8F06-4A05-99F5-FEDB0A0BAC40}" type="parTrans" cxnId="{4DA5B4BE-3B77-48BD-AB8C-3CF42C2F39C8}">
      <dgm:prSet/>
      <dgm:spPr/>
      <dgm:t>
        <a:bodyPr/>
        <a:lstStyle/>
        <a:p>
          <a:endParaRPr kumimoji="1" lang="ja-JP" altLang="en-US"/>
        </a:p>
      </dgm:t>
    </dgm:pt>
    <dgm:pt modelId="{76342BE8-C8D7-4416-9A84-47705BF40336}" type="sibTrans" cxnId="{4DA5B4BE-3B77-48BD-AB8C-3CF42C2F39C8}">
      <dgm:prSet/>
      <dgm:spPr/>
      <dgm:t>
        <a:bodyPr/>
        <a:lstStyle/>
        <a:p>
          <a:endParaRPr kumimoji="1" lang="ja-JP" altLang="en-US"/>
        </a:p>
      </dgm:t>
    </dgm:pt>
    <dgm:pt modelId="{FCBA9B29-528F-4D9F-89BF-3546072A5DA4}">
      <dgm:prSet phldrT="[テキスト]" phldr="1"/>
      <dgm:spPr/>
      <dgm:t>
        <a:bodyPr/>
        <a:lstStyle/>
        <a:p>
          <a:endParaRPr kumimoji="1" lang="ja-JP" altLang="en-US"/>
        </a:p>
      </dgm:t>
    </dgm:pt>
    <dgm:pt modelId="{AD5FCB9A-2541-49EA-AE43-14DF2402D8E9}" type="parTrans" cxnId="{1E548090-56F9-4F67-A027-C4BDB87941C9}">
      <dgm:prSet/>
      <dgm:spPr/>
      <dgm:t>
        <a:bodyPr/>
        <a:lstStyle/>
        <a:p>
          <a:endParaRPr kumimoji="1" lang="ja-JP" altLang="en-US"/>
        </a:p>
      </dgm:t>
    </dgm:pt>
    <dgm:pt modelId="{E9E5F71A-D8A9-410E-9513-91EF941ECEE1}" type="sibTrans" cxnId="{1E548090-56F9-4F67-A027-C4BDB87941C9}">
      <dgm:prSet/>
      <dgm:spPr/>
      <dgm:t>
        <a:bodyPr/>
        <a:lstStyle/>
        <a:p>
          <a:endParaRPr kumimoji="1" lang="ja-JP" altLang="en-US"/>
        </a:p>
      </dgm:t>
    </dgm:pt>
    <dgm:pt modelId="{DC859868-572F-424A-800E-830E8CFB5744}">
      <dgm:prSet phldrT="[テキスト]" phldr="1"/>
      <dgm:spPr/>
      <dgm:t>
        <a:bodyPr/>
        <a:lstStyle/>
        <a:p>
          <a:endParaRPr kumimoji="1" lang="ja-JP" altLang="en-US"/>
        </a:p>
      </dgm:t>
    </dgm:pt>
    <dgm:pt modelId="{783853D7-4BA7-4E9C-9C38-F8130B8B3023}" type="parTrans" cxnId="{5D9FB503-E284-43C8-8DED-2CCC166FB2D1}">
      <dgm:prSet/>
      <dgm:spPr/>
      <dgm:t>
        <a:bodyPr/>
        <a:lstStyle/>
        <a:p>
          <a:endParaRPr kumimoji="1" lang="ja-JP" altLang="en-US"/>
        </a:p>
      </dgm:t>
    </dgm:pt>
    <dgm:pt modelId="{55C12C1F-307F-4DB8-88A7-2F5DFECE8169}" type="sibTrans" cxnId="{5D9FB503-E284-43C8-8DED-2CCC166FB2D1}">
      <dgm:prSet/>
      <dgm:spPr/>
      <dgm:t>
        <a:bodyPr/>
        <a:lstStyle/>
        <a:p>
          <a:endParaRPr kumimoji="1" lang="ja-JP" altLang="en-US"/>
        </a:p>
      </dgm:t>
    </dgm:pt>
    <dgm:pt modelId="{CB3719C5-1DE7-4D5C-8532-C86A3892B5F0}">
      <dgm:prSet phldrT="[テキスト]" phldr="1"/>
      <dgm:spPr/>
      <dgm:t>
        <a:bodyPr/>
        <a:lstStyle/>
        <a:p>
          <a:endParaRPr kumimoji="1" lang="ja-JP" altLang="en-US"/>
        </a:p>
      </dgm:t>
    </dgm:pt>
    <dgm:pt modelId="{49C06300-4CBB-4A60-94E0-251EB0CD9012}" type="parTrans" cxnId="{6E84869B-B3BE-42AC-A173-E442FD15A59D}">
      <dgm:prSet/>
      <dgm:spPr/>
      <dgm:t>
        <a:bodyPr/>
        <a:lstStyle/>
        <a:p>
          <a:endParaRPr kumimoji="1" lang="ja-JP" altLang="en-US"/>
        </a:p>
      </dgm:t>
    </dgm:pt>
    <dgm:pt modelId="{1CD20D17-96BF-4BFA-AA93-573F387A0C9A}" type="sibTrans" cxnId="{6E84869B-B3BE-42AC-A173-E442FD15A59D}">
      <dgm:prSet/>
      <dgm:spPr/>
      <dgm:t>
        <a:bodyPr/>
        <a:lstStyle/>
        <a:p>
          <a:endParaRPr kumimoji="1" lang="ja-JP" altLang="en-US"/>
        </a:p>
      </dgm:t>
    </dgm:pt>
    <dgm:pt modelId="{F7B6E2C4-65C8-4725-8556-469F54C8F1CF}">
      <dgm:prSet phldrT="[テキスト]" phldr="1"/>
      <dgm:spPr/>
      <dgm:t>
        <a:bodyPr/>
        <a:lstStyle/>
        <a:p>
          <a:endParaRPr kumimoji="1" lang="ja-JP" altLang="en-US"/>
        </a:p>
      </dgm:t>
    </dgm:pt>
    <dgm:pt modelId="{AF706DAC-3E9D-46DF-BBCE-EB22A244D319}" type="parTrans" cxnId="{3CE84E65-D784-4FF1-A2D1-C0EBE6E0EEE2}">
      <dgm:prSet/>
      <dgm:spPr/>
      <dgm:t>
        <a:bodyPr/>
        <a:lstStyle/>
        <a:p>
          <a:endParaRPr kumimoji="1" lang="ja-JP" altLang="en-US"/>
        </a:p>
      </dgm:t>
    </dgm:pt>
    <dgm:pt modelId="{18109528-E4F8-48D2-BF84-C69F936BABB4}" type="sibTrans" cxnId="{3CE84E65-D784-4FF1-A2D1-C0EBE6E0EEE2}">
      <dgm:prSet/>
      <dgm:spPr/>
      <dgm:t>
        <a:bodyPr/>
        <a:lstStyle/>
        <a:p>
          <a:endParaRPr kumimoji="1" lang="ja-JP" altLang="en-US"/>
        </a:p>
      </dgm:t>
    </dgm:pt>
    <dgm:pt modelId="{4A1430AA-01B5-4B93-9EAE-E0CA0E730BF3}">
      <dgm:prSet phldrT="[テキスト]" phldr="1"/>
      <dgm:spPr/>
      <dgm:t>
        <a:bodyPr/>
        <a:lstStyle/>
        <a:p>
          <a:endParaRPr kumimoji="1" lang="ja-JP" altLang="en-US"/>
        </a:p>
      </dgm:t>
    </dgm:pt>
    <dgm:pt modelId="{AC55814A-A12B-4C9B-90D1-AF6810F1468D}" type="parTrans" cxnId="{0533F878-59C0-4052-88D7-478C259CCE6E}">
      <dgm:prSet/>
      <dgm:spPr/>
      <dgm:t>
        <a:bodyPr/>
        <a:lstStyle/>
        <a:p>
          <a:endParaRPr kumimoji="1" lang="ja-JP" altLang="en-US"/>
        </a:p>
      </dgm:t>
    </dgm:pt>
    <dgm:pt modelId="{53316056-7ECD-4ED0-8FB3-AB667DDD744F}" type="sibTrans" cxnId="{0533F878-59C0-4052-88D7-478C259CCE6E}">
      <dgm:prSet/>
      <dgm:spPr/>
      <dgm:t>
        <a:bodyPr/>
        <a:lstStyle/>
        <a:p>
          <a:endParaRPr kumimoji="1" lang="ja-JP" altLang="en-US"/>
        </a:p>
      </dgm:t>
    </dgm:pt>
    <dgm:pt modelId="{CE2487D8-226B-4CB8-BFD4-9D19148A7609}" type="pres">
      <dgm:prSet presAssocID="{436A7833-7F3C-42A8-A3A9-EDE569F46DD2}" presName="diagram" presStyleCnt="0">
        <dgm:presLayoutVars>
          <dgm:chPref val="1"/>
          <dgm:dir/>
          <dgm:animOne val="branch"/>
          <dgm:animLvl val="lvl"/>
          <dgm:resizeHandles val="exact"/>
        </dgm:presLayoutVars>
      </dgm:prSet>
      <dgm:spPr/>
    </dgm:pt>
    <dgm:pt modelId="{426D02F6-78BA-45E1-A41A-434FEF8360C2}" type="pres">
      <dgm:prSet presAssocID="{B7A41B8D-057F-49F1-B720-2F26CA2EACE5}" presName="root1" presStyleCnt="0"/>
      <dgm:spPr/>
    </dgm:pt>
    <dgm:pt modelId="{14C2DA5E-EB96-4F5F-91F2-69983D439289}" type="pres">
      <dgm:prSet presAssocID="{B7A41B8D-057F-49F1-B720-2F26CA2EACE5}" presName="LevelOneTextNode" presStyleLbl="node0" presStyleIdx="0" presStyleCnt="1">
        <dgm:presLayoutVars>
          <dgm:chPref val="3"/>
        </dgm:presLayoutVars>
      </dgm:prSet>
      <dgm:spPr/>
    </dgm:pt>
    <dgm:pt modelId="{EF108730-E0E0-4C05-B017-A0D42D7888DA}" type="pres">
      <dgm:prSet presAssocID="{B7A41B8D-057F-49F1-B720-2F26CA2EACE5}" presName="level2hierChild" presStyleCnt="0"/>
      <dgm:spPr/>
    </dgm:pt>
    <dgm:pt modelId="{BFD865F7-6C06-4A3A-BC81-EB2547B36D05}" type="pres">
      <dgm:prSet presAssocID="{AD5FCB9A-2541-49EA-AE43-14DF2402D8E9}" presName="conn2-1" presStyleLbl="parChTrans1D2" presStyleIdx="0" presStyleCnt="2"/>
      <dgm:spPr/>
    </dgm:pt>
    <dgm:pt modelId="{6D83017B-F1A6-4D7A-9E41-76ED35FC264E}" type="pres">
      <dgm:prSet presAssocID="{AD5FCB9A-2541-49EA-AE43-14DF2402D8E9}" presName="connTx" presStyleLbl="parChTrans1D2" presStyleIdx="0" presStyleCnt="2"/>
      <dgm:spPr/>
    </dgm:pt>
    <dgm:pt modelId="{44AFECFF-ECC0-4719-8816-097C50FC0F4A}" type="pres">
      <dgm:prSet presAssocID="{FCBA9B29-528F-4D9F-89BF-3546072A5DA4}" presName="root2" presStyleCnt="0"/>
      <dgm:spPr/>
    </dgm:pt>
    <dgm:pt modelId="{FA9C6999-74AE-4501-AC62-E8BCEB8A82B3}" type="pres">
      <dgm:prSet presAssocID="{FCBA9B29-528F-4D9F-89BF-3546072A5DA4}" presName="LevelTwoTextNode" presStyleLbl="node2" presStyleIdx="0" presStyleCnt="2">
        <dgm:presLayoutVars>
          <dgm:chPref val="3"/>
        </dgm:presLayoutVars>
      </dgm:prSet>
      <dgm:spPr/>
    </dgm:pt>
    <dgm:pt modelId="{35820A65-BFE6-4C15-9712-EC0739D0E5C7}" type="pres">
      <dgm:prSet presAssocID="{FCBA9B29-528F-4D9F-89BF-3546072A5DA4}" presName="level3hierChild" presStyleCnt="0"/>
      <dgm:spPr/>
    </dgm:pt>
    <dgm:pt modelId="{5F8EDFDB-6540-4311-83C1-C67B83020419}" type="pres">
      <dgm:prSet presAssocID="{783853D7-4BA7-4E9C-9C38-F8130B8B3023}" presName="conn2-1" presStyleLbl="parChTrans1D3" presStyleIdx="0" presStyleCnt="3"/>
      <dgm:spPr/>
    </dgm:pt>
    <dgm:pt modelId="{289AA06F-DD29-4F94-90AF-9023FF9946EC}" type="pres">
      <dgm:prSet presAssocID="{783853D7-4BA7-4E9C-9C38-F8130B8B3023}" presName="connTx" presStyleLbl="parChTrans1D3" presStyleIdx="0" presStyleCnt="3"/>
      <dgm:spPr/>
    </dgm:pt>
    <dgm:pt modelId="{3D9AE19B-0E37-4871-8D87-24AF9B8B3FC8}" type="pres">
      <dgm:prSet presAssocID="{DC859868-572F-424A-800E-830E8CFB5744}" presName="root2" presStyleCnt="0"/>
      <dgm:spPr/>
    </dgm:pt>
    <dgm:pt modelId="{6D7BF015-AAA1-494B-A138-6617043F46C3}" type="pres">
      <dgm:prSet presAssocID="{DC859868-572F-424A-800E-830E8CFB5744}" presName="LevelTwoTextNode" presStyleLbl="node3" presStyleIdx="0" presStyleCnt="3">
        <dgm:presLayoutVars>
          <dgm:chPref val="3"/>
        </dgm:presLayoutVars>
      </dgm:prSet>
      <dgm:spPr/>
    </dgm:pt>
    <dgm:pt modelId="{DCB61130-7F4C-4B9A-8F77-994F1E4EF03A}" type="pres">
      <dgm:prSet presAssocID="{DC859868-572F-424A-800E-830E8CFB5744}" presName="level3hierChild" presStyleCnt="0"/>
      <dgm:spPr/>
    </dgm:pt>
    <dgm:pt modelId="{25F09C9B-EE59-427B-A1EF-7AFC93DF1E33}" type="pres">
      <dgm:prSet presAssocID="{49C06300-4CBB-4A60-94E0-251EB0CD9012}" presName="conn2-1" presStyleLbl="parChTrans1D3" presStyleIdx="1" presStyleCnt="3"/>
      <dgm:spPr/>
    </dgm:pt>
    <dgm:pt modelId="{17CBA599-308C-41EB-8C08-F4EE8124036F}" type="pres">
      <dgm:prSet presAssocID="{49C06300-4CBB-4A60-94E0-251EB0CD9012}" presName="connTx" presStyleLbl="parChTrans1D3" presStyleIdx="1" presStyleCnt="3"/>
      <dgm:spPr/>
    </dgm:pt>
    <dgm:pt modelId="{880652FF-4008-4469-9EAD-679345F740D2}" type="pres">
      <dgm:prSet presAssocID="{CB3719C5-1DE7-4D5C-8532-C86A3892B5F0}" presName="root2" presStyleCnt="0"/>
      <dgm:spPr/>
    </dgm:pt>
    <dgm:pt modelId="{85DB348A-1E5B-4ACD-9270-ED111F8EE66A}" type="pres">
      <dgm:prSet presAssocID="{CB3719C5-1DE7-4D5C-8532-C86A3892B5F0}" presName="LevelTwoTextNode" presStyleLbl="node3" presStyleIdx="1" presStyleCnt="3">
        <dgm:presLayoutVars>
          <dgm:chPref val="3"/>
        </dgm:presLayoutVars>
      </dgm:prSet>
      <dgm:spPr/>
    </dgm:pt>
    <dgm:pt modelId="{24C4A53F-D63D-4EE5-B1CF-417138F744E1}" type="pres">
      <dgm:prSet presAssocID="{CB3719C5-1DE7-4D5C-8532-C86A3892B5F0}" presName="level3hierChild" presStyleCnt="0"/>
      <dgm:spPr/>
    </dgm:pt>
    <dgm:pt modelId="{4E6A4CAB-E751-4538-BA45-02724B27F2AC}" type="pres">
      <dgm:prSet presAssocID="{AF706DAC-3E9D-46DF-BBCE-EB22A244D319}" presName="conn2-1" presStyleLbl="parChTrans1D2" presStyleIdx="1" presStyleCnt="2"/>
      <dgm:spPr/>
    </dgm:pt>
    <dgm:pt modelId="{74F8E680-3BE5-44E1-AC27-FB7206E19D7E}" type="pres">
      <dgm:prSet presAssocID="{AF706DAC-3E9D-46DF-BBCE-EB22A244D319}" presName="connTx" presStyleLbl="parChTrans1D2" presStyleIdx="1" presStyleCnt="2"/>
      <dgm:spPr/>
    </dgm:pt>
    <dgm:pt modelId="{C7B90601-858F-4802-AB45-C054D841B2B9}" type="pres">
      <dgm:prSet presAssocID="{F7B6E2C4-65C8-4725-8556-469F54C8F1CF}" presName="root2" presStyleCnt="0"/>
      <dgm:spPr/>
    </dgm:pt>
    <dgm:pt modelId="{689B1847-AD4C-4C9C-8F2E-6DECFE41D4F5}" type="pres">
      <dgm:prSet presAssocID="{F7B6E2C4-65C8-4725-8556-469F54C8F1CF}" presName="LevelTwoTextNode" presStyleLbl="node2" presStyleIdx="1" presStyleCnt="2">
        <dgm:presLayoutVars>
          <dgm:chPref val="3"/>
        </dgm:presLayoutVars>
      </dgm:prSet>
      <dgm:spPr/>
    </dgm:pt>
    <dgm:pt modelId="{9CAC687E-489E-4C40-B793-987A68D39B9F}" type="pres">
      <dgm:prSet presAssocID="{F7B6E2C4-65C8-4725-8556-469F54C8F1CF}" presName="level3hierChild" presStyleCnt="0"/>
      <dgm:spPr/>
    </dgm:pt>
    <dgm:pt modelId="{329F1E4C-B703-4595-BC0A-47DB09D58001}" type="pres">
      <dgm:prSet presAssocID="{AC55814A-A12B-4C9B-90D1-AF6810F1468D}" presName="conn2-1" presStyleLbl="parChTrans1D3" presStyleIdx="2" presStyleCnt="3"/>
      <dgm:spPr/>
    </dgm:pt>
    <dgm:pt modelId="{7D0EC728-4219-42CB-8F23-50EE0B898A63}" type="pres">
      <dgm:prSet presAssocID="{AC55814A-A12B-4C9B-90D1-AF6810F1468D}" presName="connTx" presStyleLbl="parChTrans1D3" presStyleIdx="2" presStyleCnt="3"/>
      <dgm:spPr/>
    </dgm:pt>
    <dgm:pt modelId="{E65F39EC-4A83-48DA-A36D-FFDB04E8C586}" type="pres">
      <dgm:prSet presAssocID="{4A1430AA-01B5-4B93-9EAE-E0CA0E730BF3}" presName="root2" presStyleCnt="0"/>
      <dgm:spPr/>
    </dgm:pt>
    <dgm:pt modelId="{E894E8C6-7650-467C-B689-A589AB840D1A}" type="pres">
      <dgm:prSet presAssocID="{4A1430AA-01B5-4B93-9EAE-E0CA0E730BF3}" presName="LevelTwoTextNode" presStyleLbl="node3" presStyleIdx="2" presStyleCnt="3">
        <dgm:presLayoutVars>
          <dgm:chPref val="3"/>
        </dgm:presLayoutVars>
      </dgm:prSet>
      <dgm:spPr/>
    </dgm:pt>
    <dgm:pt modelId="{46EFED12-7AB0-4022-B31D-916B043ED223}" type="pres">
      <dgm:prSet presAssocID="{4A1430AA-01B5-4B93-9EAE-E0CA0E730BF3}" presName="level3hierChild" presStyleCnt="0"/>
      <dgm:spPr/>
    </dgm:pt>
  </dgm:ptLst>
  <dgm:cxnLst>
    <dgm:cxn modelId="{5D9FB503-E284-43C8-8DED-2CCC166FB2D1}" srcId="{FCBA9B29-528F-4D9F-89BF-3546072A5DA4}" destId="{DC859868-572F-424A-800E-830E8CFB5744}" srcOrd="0" destOrd="0" parTransId="{783853D7-4BA7-4E9C-9C38-F8130B8B3023}" sibTransId="{55C12C1F-307F-4DB8-88A7-2F5DFECE8169}"/>
    <dgm:cxn modelId="{CE6F8F06-03E1-4625-BF94-CD2AC3E3A19B}" type="presOf" srcId="{49C06300-4CBB-4A60-94E0-251EB0CD9012}" destId="{17CBA599-308C-41EB-8C08-F4EE8124036F}" srcOrd="1" destOrd="0" presId="urn:microsoft.com/office/officeart/2005/8/layout/hierarchy2"/>
    <dgm:cxn modelId="{AE5ABE09-96F0-47D8-B9A7-A2048A137F78}" type="presOf" srcId="{AF706DAC-3E9D-46DF-BBCE-EB22A244D319}" destId="{74F8E680-3BE5-44E1-AC27-FB7206E19D7E}" srcOrd="1" destOrd="0" presId="urn:microsoft.com/office/officeart/2005/8/layout/hierarchy2"/>
    <dgm:cxn modelId="{A6FA2C21-9450-4824-AFB7-4034CE7813BA}" type="presOf" srcId="{4A1430AA-01B5-4B93-9EAE-E0CA0E730BF3}" destId="{E894E8C6-7650-467C-B689-A589AB840D1A}" srcOrd="0" destOrd="0" presId="urn:microsoft.com/office/officeart/2005/8/layout/hierarchy2"/>
    <dgm:cxn modelId="{DF8ADF24-FD44-4279-ABE3-FD5312FFD99E}" type="presOf" srcId="{B7A41B8D-057F-49F1-B720-2F26CA2EACE5}" destId="{14C2DA5E-EB96-4F5F-91F2-69983D439289}" srcOrd="0" destOrd="0" presId="urn:microsoft.com/office/officeart/2005/8/layout/hierarchy2"/>
    <dgm:cxn modelId="{2A6ABB2C-6AFA-41E8-BA80-F972885930F6}" type="presOf" srcId="{AC55814A-A12B-4C9B-90D1-AF6810F1468D}" destId="{7D0EC728-4219-42CB-8F23-50EE0B898A63}" srcOrd="1" destOrd="0" presId="urn:microsoft.com/office/officeart/2005/8/layout/hierarchy2"/>
    <dgm:cxn modelId="{DF57AF36-95B1-4B02-A57E-FCC4E6E8311D}" type="presOf" srcId="{AD5FCB9A-2541-49EA-AE43-14DF2402D8E9}" destId="{BFD865F7-6C06-4A3A-BC81-EB2547B36D05}" srcOrd="0" destOrd="0" presId="urn:microsoft.com/office/officeart/2005/8/layout/hierarchy2"/>
    <dgm:cxn modelId="{3CE84E65-D784-4FF1-A2D1-C0EBE6E0EEE2}" srcId="{B7A41B8D-057F-49F1-B720-2F26CA2EACE5}" destId="{F7B6E2C4-65C8-4725-8556-469F54C8F1CF}" srcOrd="1" destOrd="0" parTransId="{AF706DAC-3E9D-46DF-BBCE-EB22A244D319}" sibTransId="{18109528-E4F8-48D2-BF84-C69F936BABB4}"/>
    <dgm:cxn modelId="{10800169-D918-4C09-9777-9B1BEFA8A387}" type="presOf" srcId="{F7B6E2C4-65C8-4725-8556-469F54C8F1CF}" destId="{689B1847-AD4C-4C9C-8F2E-6DECFE41D4F5}" srcOrd="0" destOrd="0" presId="urn:microsoft.com/office/officeart/2005/8/layout/hierarchy2"/>
    <dgm:cxn modelId="{89202E53-DED6-4D3E-969B-601ACF61FD12}" type="presOf" srcId="{DC859868-572F-424A-800E-830E8CFB5744}" destId="{6D7BF015-AAA1-494B-A138-6617043F46C3}" srcOrd="0" destOrd="0" presId="urn:microsoft.com/office/officeart/2005/8/layout/hierarchy2"/>
    <dgm:cxn modelId="{0533F878-59C0-4052-88D7-478C259CCE6E}" srcId="{F7B6E2C4-65C8-4725-8556-469F54C8F1CF}" destId="{4A1430AA-01B5-4B93-9EAE-E0CA0E730BF3}" srcOrd="0" destOrd="0" parTransId="{AC55814A-A12B-4C9B-90D1-AF6810F1468D}" sibTransId="{53316056-7ECD-4ED0-8FB3-AB667DDD744F}"/>
    <dgm:cxn modelId="{57C06585-19C2-473A-87EF-55942F3B3C00}" type="presOf" srcId="{783853D7-4BA7-4E9C-9C38-F8130B8B3023}" destId="{289AA06F-DD29-4F94-90AF-9023FF9946EC}" srcOrd="1" destOrd="0" presId="urn:microsoft.com/office/officeart/2005/8/layout/hierarchy2"/>
    <dgm:cxn modelId="{41019987-18F4-4138-AB16-FC4DBED0BE2E}" type="presOf" srcId="{AD5FCB9A-2541-49EA-AE43-14DF2402D8E9}" destId="{6D83017B-F1A6-4D7A-9E41-76ED35FC264E}" srcOrd="1" destOrd="0" presId="urn:microsoft.com/office/officeart/2005/8/layout/hierarchy2"/>
    <dgm:cxn modelId="{1E548090-56F9-4F67-A027-C4BDB87941C9}" srcId="{B7A41B8D-057F-49F1-B720-2F26CA2EACE5}" destId="{FCBA9B29-528F-4D9F-89BF-3546072A5DA4}" srcOrd="0" destOrd="0" parTransId="{AD5FCB9A-2541-49EA-AE43-14DF2402D8E9}" sibTransId="{E9E5F71A-D8A9-410E-9513-91EF941ECEE1}"/>
    <dgm:cxn modelId="{EE2C2396-9F87-4258-9796-ED5961F5C399}" type="presOf" srcId="{CB3719C5-1DE7-4D5C-8532-C86A3892B5F0}" destId="{85DB348A-1E5B-4ACD-9270-ED111F8EE66A}" srcOrd="0" destOrd="0" presId="urn:microsoft.com/office/officeart/2005/8/layout/hierarchy2"/>
    <dgm:cxn modelId="{6E84869B-B3BE-42AC-A173-E442FD15A59D}" srcId="{FCBA9B29-528F-4D9F-89BF-3546072A5DA4}" destId="{CB3719C5-1DE7-4D5C-8532-C86A3892B5F0}" srcOrd="1" destOrd="0" parTransId="{49C06300-4CBB-4A60-94E0-251EB0CD9012}" sibTransId="{1CD20D17-96BF-4BFA-AA93-573F387A0C9A}"/>
    <dgm:cxn modelId="{253CDEAA-26D9-4FEF-9DBD-D7D409CD6DBB}" type="presOf" srcId="{AF706DAC-3E9D-46DF-BBCE-EB22A244D319}" destId="{4E6A4CAB-E751-4538-BA45-02724B27F2AC}" srcOrd="0" destOrd="0" presId="urn:microsoft.com/office/officeart/2005/8/layout/hierarchy2"/>
    <dgm:cxn modelId="{0C0528B1-40E4-4289-A109-35DC90800DC5}" type="presOf" srcId="{FCBA9B29-528F-4D9F-89BF-3546072A5DA4}" destId="{FA9C6999-74AE-4501-AC62-E8BCEB8A82B3}" srcOrd="0" destOrd="0" presId="urn:microsoft.com/office/officeart/2005/8/layout/hierarchy2"/>
    <dgm:cxn modelId="{4DA5B4BE-3B77-48BD-AB8C-3CF42C2F39C8}" srcId="{436A7833-7F3C-42A8-A3A9-EDE569F46DD2}" destId="{B7A41B8D-057F-49F1-B720-2F26CA2EACE5}" srcOrd="0" destOrd="0" parTransId="{35CF749A-8F06-4A05-99F5-FEDB0A0BAC40}" sibTransId="{76342BE8-C8D7-4416-9A84-47705BF40336}"/>
    <dgm:cxn modelId="{4382B4CE-5DD2-4895-A365-2B130A0F3331}" type="presOf" srcId="{783853D7-4BA7-4E9C-9C38-F8130B8B3023}" destId="{5F8EDFDB-6540-4311-83C1-C67B83020419}" srcOrd="0" destOrd="0" presId="urn:microsoft.com/office/officeart/2005/8/layout/hierarchy2"/>
    <dgm:cxn modelId="{AA47F9CF-C8D2-44DF-93B8-E84A925DBFD8}" type="presOf" srcId="{436A7833-7F3C-42A8-A3A9-EDE569F46DD2}" destId="{CE2487D8-226B-4CB8-BFD4-9D19148A7609}" srcOrd="0" destOrd="0" presId="urn:microsoft.com/office/officeart/2005/8/layout/hierarchy2"/>
    <dgm:cxn modelId="{4FD0EEEC-66F1-4C9A-9565-6F914BBFC7CB}" type="presOf" srcId="{49C06300-4CBB-4A60-94E0-251EB0CD9012}" destId="{25F09C9B-EE59-427B-A1EF-7AFC93DF1E33}" srcOrd="0" destOrd="0" presId="urn:microsoft.com/office/officeart/2005/8/layout/hierarchy2"/>
    <dgm:cxn modelId="{4B7563FC-336B-44E9-BCB2-DDAB18269F14}" type="presOf" srcId="{AC55814A-A12B-4C9B-90D1-AF6810F1468D}" destId="{329F1E4C-B703-4595-BC0A-47DB09D58001}" srcOrd="0" destOrd="0" presId="urn:microsoft.com/office/officeart/2005/8/layout/hierarchy2"/>
    <dgm:cxn modelId="{FE69E38E-071C-44F2-A435-603FA4174C91}" type="presParOf" srcId="{CE2487D8-226B-4CB8-BFD4-9D19148A7609}" destId="{426D02F6-78BA-45E1-A41A-434FEF8360C2}" srcOrd="0" destOrd="0" presId="urn:microsoft.com/office/officeart/2005/8/layout/hierarchy2"/>
    <dgm:cxn modelId="{B379A701-2B3B-469D-90E6-B4B92E550B5B}" type="presParOf" srcId="{426D02F6-78BA-45E1-A41A-434FEF8360C2}" destId="{14C2DA5E-EB96-4F5F-91F2-69983D439289}" srcOrd="0" destOrd="0" presId="urn:microsoft.com/office/officeart/2005/8/layout/hierarchy2"/>
    <dgm:cxn modelId="{A83DD393-9FD8-4873-BC3A-D3A81748DD92}" type="presParOf" srcId="{426D02F6-78BA-45E1-A41A-434FEF8360C2}" destId="{EF108730-E0E0-4C05-B017-A0D42D7888DA}" srcOrd="1" destOrd="0" presId="urn:microsoft.com/office/officeart/2005/8/layout/hierarchy2"/>
    <dgm:cxn modelId="{608ED2B5-99A5-43C5-9574-0BC1F2249E65}" type="presParOf" srcId="{EF108730-E0E0-4C05-B017-A0D42D7888DA}" destId="{BFD865F7-6C06-4A3A-BC81-EB2547B36D05}" srcOrd="0" destOrd="0" presId="urn:microsoft.com/office/officeart/2005/8/layout/hierarchy2"/>
    <dgm:cxn modelId="{9797FF2C-81FA-49C9-9CA6-E4054E419ED0}" type="presParOf" srcId="{BFD865F7-6C06-4A3A-BC81-EB2547B36D05}" destId="{6D83017B-F1A6-4D7A-9E41-76ED35FC264E}" srcOrd="0" destOrd="0" presId="urn:microsoft.com/office/officeart/2005/8/layout/hierarchy2"/>
    <dgm:cxn modelId="{8A9B3C4E-0A21-406B-9F1B-3E75E7B75EAF}" type="presParOf" srcId="{EF108730-E0E0-4C05-B017-A0D42D7888DA}" destId="{44AFECFF-ECC0-4719-8816-097C50FC0F4A}" srcOrd="1" destOrd="0" presId="urn:microsoft.com/office/officeart/2005/8/layout/hierarchy2"/>
    <dgm:cxn modelId="{2D8BE2C2-091F-4603-9BE2-12C84BA9A967}" type="presParOf" srcId="{44AFECFF-ECC0-4719-8816-097C50FC0F4A}" destId="{FA9C6999-74AE-4501-AC62-E8BCEB8A82B3}" srcOrd="0" destOrd="0" presId="urn:microsoft.com/office/officeart/2005/8/layout/hierarchy2"/>
    <dgm:cxn modelId="{60D85FA8-E45C-459B-89AB-178D3AC9E927}" type="presParOf" srcId="{44AFECFF-ECC0-4719-8816-097C50FC0F4A}" destId="{35820A65-BFE6-4C15-9712-EC0739D0E5C7}" srcOrd="1" destOrd="0" presId="urn:microsoft.com/office/officeart/2005/8/layout/hierarchy2"/>
    <dgm:cxn modelId="{30218267-E38F-47D3-8E33-1DD27399595F}" type="presParOf" srcId="{35820A65-BFE6-4C15-9712-EC0739D0E5C7}" destId="{5F8EDFDB-6540-4311-83C1-C67B83020419}" srcOrd="0" destOrd="0" presId="urn:microsoft.com/office/officeart/2005/8/layout/hierarchy2"/>
    <dgm:cxn modelId="{567D817E-F52B-4450-84B6-C9E9D6D71371}" type="presParOf" srcId="{5F8EDFDB-6540-4311-83C1-C67B83020419}" destId="{289AA06F-DD29-4F94-90AF-9023FF9946EC}" srcOrd="0" destOrd="0" presId="urn:microsoft.com/office/officeart/2005/8/layout/hierarchy2"/>
    <dgm:cxn modelId="{2C6B5C3D-D3B5-4ED1-BE47-0548D22BB607}" type="presParOf" srcId="{35820A65-BFE6-4C15-9712-EC0739D0E5C7}" destId="{3D9AE19B-0E37-4871-8D87-24AF9B8B3FC8}" srcOrd="1" destOrd="0" presId="urn:microsoft.com/office/officeart/2005/8/layout/hierarchy2"/>
    <dgm:cxn modelId="{702CC71E-3E59-4E93-8115-EA4E9C9BB207}" type="presParOf" srcId="{3D9AE19B-0E37-4871-8D87-24AF9B8B3FC8}" destId="{6D7BF015-AAA1-494B-A138-6617043F46C3}" srcOrd="0" destOrd="0" presId="urn:microsoft.com/office/officeart/2005/8/layout/hierarchy2"/>
    <dgm:cxn modelId="{92D27D78-15C2-491E-AB50-AD855E26FD69}" type="presParOf" srcId="{3D9AE19B-0E37-4871-8D87-24AF9B8B3FC8}" destId="{DCB61130-7F4C-4B9A-8F77-994F1E4EF03A}" srcOrd="1" destOrd="0" presId="urn:microsoft.com/office/officeart/2005/8/layout/hierarchy2"/>
    <dgm:cxn modelId="{B5736474-F768-42D9-83D8-ADD6F21D0DB0}" type="presParOf" srcId="{35820A65-BFE6-4C15-9712-EC0739D0E5C7}" destId="{25F09C9B-EE59-427B-A1EF-7AFC93DF1E33}" srcOrd="2" destOrd="0" presId="urn:microsoft.com/office/officeart/2005/8/layout/hierarchy2"/>
    <dgm:cxn modelId="{238A7DC1-56CB-4505-A939-CBECDE8997B9}" type="presParOf" srcId="{25F09C9B-EE59-427B-A1EF-7AFC93DF1E33}" destId="{17CBA599-308C-41EB-8C08-F4EE8124036F}" srcOrd="0" destOrd="0" presId="urn:microsoft.com/office/officeart/2005/8/layout/hierarchy2"/>
    <dgm:cxn modelId="{7364E0B2-F89D-4840-B344-89C1FD0B5523}" type="presParOf" srcId="{35820A65-BFE6-4C15-9712-EC0739D0E5C7}" destId="{880652FF-4008-4469-9EAD-679345F740D2}" srcOrd="3" destOrd="0" presId="urn:microsoft.com/office/officeart/2005/8/layout/hierarchy2"/>
    <dgm:cxn modelId="{FDA61670-F415-4E8F-9ABA-215485D5100B}" type="presParOf" srcId="{880652FF-4008-4469-9EAD-679345F740D2}" destId="{85DB348A-1E5B-4ACD-9270-ED111F8EE66A}" srcOrd="0" destOrd="0" presId="urn:microsoft.com/office/officeart/2005/8/layout/hierarchy2"/>
    <dgm:cxn modelId="{649CBE32-AD57-4B79-91F5-35EAC345423E}" type="presParOf" srcId="{880652FF-4008-4469-9EAD-679345F740D2}" destId="{24C4A53F-D63D-4EE5-B1CF-417138F744E1}" srcOrd="1" destOrd="0" presId="urn:microsoft.com/office/officeart/2005/8/layout/hierarchy2"/>
    <dgm:cxn modelId="{600EE1DF-E50D-44C3-BD52-71BFCCADF1A9}" type="presParOf" srcId="{EF108730-E0E0-4C05-B017-A0D42D7888DA}" destId="{4E6A4CAB-E751-4538-BA45-02724B27F2AC}" srcOrd="2" destOrd="0" presId="urn:microsoft.com/office/officeart/2005/8/layout/hierarchy2"/>
    <dgm:cxn modelId="{100715B3-9991-4392-977D-6E2FB2CEF9C2}" type="presParOf" srcId="{4E6A4CAB-E751-4538-BA45-02724B27F2AC}" destId="{74F8E680-3BE5-44E1-AC27-FB7206E19D7E}" srcOrd="0" destOrd="0" presId="urn:microsoft.com/office/officeart/2005/8/layout/hierarchy2"/>
    <dgm:cxn modelId="{A90CEF5A-BAF7-4D47-A5B3-1366AB4C9D13}" type="presParOf" srcId="{EF108730-E0E0-4C05-B017-A0D42D7888DA}" destId="{C7B90601-858F-4802-AB45-C054D841B2B9}" srcOrd="3" destOrd="0" presId="urn:microsoft.com/office/officeart/2005/8/layout/hierarchy2"/>
    <dgm:cxn modelId="{6260F6B5-CBE1-4B2D-9FF0-58F34A39AB15}" type="presParOf" srcId="{C7B90601-858F-4802-AB45-C054D841B2B9}" destId="{689B1847-AD4C-4C9C-8F2E-6DECFE41D4F5}" srcOrd="0" destOrd="0" presId="urn:microsoft.com/office/officeart/2005/8/layout/hierarchy2"/>
    <dgm:cxn modelId="{61CD1079-8E7B-4E43-8B34-57C710F46CEA}" type="presParOf" srcId="{C7B90601-858F-4802-AB45-C054D841B2B9}" destId="{9CAC687E-489E-4C40-B793-987A68D39B9F}" srcOrd="1" destOrd="0" presId="urn:microsoft.com/office/officeart/2005/8/layout/hierarchy2"/>
    <dgm:cxn modelId="{27C87410-5739-4AEF-9F3D-1A351F0C6434}" type="presParOf" srcId="{9CAC687E-489E-4C40-B793-987A68D39B9F}" destId="{329F1E4C-B703-4595-BC0A-47DB09D58001}" srcOrd="0" destOrd="0" presId="urn:microsoft.com/office/officeart/2005/8/layout/hierarchy2"/>
    <dgm:cxn modelId="{5A2FA3B7-916E-4A30-A799-57A99B9EFCF5}" type="presParOf" srcId="{329F1E4C-B703-4595-BC0A-47DB09D58001}" destId="{7D0EC728-4219-42CB-8F23-50EE0B898A63}" srcOrd="0" destOrd="0" presId="urn:microsoft.com/office/officeart/2005/8/layout/hierarchy2"/>
    <dgm:cxn modelId="{C00EAA60-74D2-4A44-B048-B0173AE3C178}" type="presParOf" srcId="{9CAC687E-489E-4C40-B793-987A68D39B9F}" destId="{E65F39EC-4A83-48DA-A36D-FFDB04E8C586}" srcOrd="1" destOrd="0" presId="urn:microsoft.com/office/officeart/2005/8/layout/hierarchy2"/>
    <dgm:cxn modelId="{ADE77746-663B-41C8-8C55-6DA9EFC2E4CE}" type="presParOf" srcId="{E65F39EC-4A83-48DA-A36D-FFDB04E8C586}" destId="{E894E8C6-7650-467C-B689-A589AB840D1A}" srcOrd="0" destOrd="0" presId="urn:microsoft.com/office/officeart/2005/8/layout/hierarchy2"/>
    <dgm:cxn modelId="{5D47B846-850E-4391-AF54-286AB28AA47A}" type="presParOf" srcId="{E65F39EC-4A83-48DA-A36D-FFDB04E8C586}" destId="{46EFED12-7AB0-4022-B31D-916B043ED223}"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F83631-C3B7-457A-A67B-E89AB24FD17D}" type="doc">
      <dgm:prSet loTypeId="urn:microsoft.com/office/officeart/2005/8/layout/hierarchy2" loCatId="hierarchy" qsTypeId="urn:microsoft.com/office/officeart/2005/8/quickstyle/simple1" qsCatId="simple" csTypeId="urn:microsoft.com/office/officeart/2005/8/colors/accent1_2" csCatId="accent1" phldr="0"/>
      <dgm:spPr/>
      <dgm:t>
        <a:bodyPr/>
        <a:lstStyle/>
        <a:p>
          <a:endParaRPr kumimoji="1" lang="ja-JP" altLang="en-US"/>
        </a:p>
      </dgm:t>
    </dgm:pt>
    <dgm:pt modelId="{824414B9-32D6-4BDA-A902-F8552829CE98}">
      <dgm:prSet phldrT="[テキスト]" phldr="1"/>
      <dgm:spPr/>
      <dgm:t>
        <a:bodyPr/>
        <a:lstStyle/>
        <a:p>
          <a:endParaRPr kumimoji="1" lang="ja-JP" altLang="en-US"/>
        </a:p>
      </dgm:t>
    </dgm:pt>
    <dgm:pt modelId="{4E55C5B8-51C6-44DD-B617-4BA561FA359D}" type="parTrans" cxnId="{C20E541C-F04E-41BD-AD57-4FEA9073F317}">
      <dgm:prSet/>
      <dgm:spPr/>
      <dgm:t>
        <a:bodyPr/>
        <a:lstStyle/>
        <a:p>
          <a:endParaRPr kumimoji="1" lang="ja-JP" altLang="en-US"/>
        </a:p>
      </dgm:t>
    </dgm:pt>
    <dgm:pt modelId="{12FA2C1A-7B43-4472-B32B-6EABC6C07C65}" type="sibTrans" cxnId="{C20E541C-F04E-41BD-AD57-4FEA9073F317}">
      <dgm:prSet/>
      <dgm:spPr/>
      <dgm:t>
        <a:bodyPr/>
        <a:lstStyle/>
        <a:p>
          <a:endParaRPr kumimoji="1" lang="ja-JP" altLang="en-US"/>
        </a:p>
      </dgm:t>
    </dgm:pt>
    <dgm:pt modelId="{1293BFC2-535E-46A3-BA1D-6CEE15119BF2}">
      <dgm:prSet phldrT="[テキスト]" phldr="1"/>
      <dgm:spPr/>
      <dgm:t>
        <a:bodyPr/>
        <a:lstStyle/>
        <a:p>
          <a:endParaRPr kumimoji="1" lang="ja-JP" altLang="en-US"/>
        </a:p>
      </dgm:t>
    </dgm:pt>
    <dgm:pt modelId="{B00BAF86-5921-4D1A-B718-8374EB5F4A12}" type="parTrans" cxnId="{203DCB0C-B758-4867-8FE3-D23361C1942A}">
      <dgm:prSet/>
      <dgm:spPr/>
      <dgm:t>
        <a:bodyPr/>
        <a:lstStyle/>
        <a:p>
          <a:endParaRPr kumimoji="1" lang="ja-JP" altLang="en-US"/>
        </a:p>
      </dgm:t>
    </dgm:pt>
    <dgm:pt modelId="{C5C79D89-3B5F-40BB-BA68-9DFDB430B85D}" type="sibTrans" cxnId="{203DCB0C-B758-4867-8FE3-D23361C1942A}">
      <dgm:prSet/>
      <dgm:spPr/>
      <dgm:t>
        <a:bodyPr/>
        <a:lstStyle/>
        <a:p>
          <a:endParaRPr kumimoji="1" lang="ja-JP" altLang="en-US"/>
        </a:p>
      </dgm:t>
    </dgm:pt>
    <dgm:pt modelId="{8171050F-5689-4B93-9BD8-BC86D39AEA7E}">
      <dgm:prSet phldrT="[テキスト]" phldr="1"/>
      <dgm:spPr/>
      <dgm:t>
        <a:bodyPr/>
        <a:lstStyle/>
        <a:p>
          <a:endParaRPr kumimoji="1" lang="ja-JP" altLang="en-US"/>
        </a:p>
      </dgm:t>
    </dgm:pt>
    <dgm:pt modelId="{F8EF4C5E-9EDC-4DFA-A008-711EE9A02640}" type="parTrans" cxnId="{A48B135A-EDE5-4A72-AF36-D3BBC5832CB8}">
      <dgm:prSet/>
      <dgm:spPr/>
      <dgm:t>
        <a:bodyPr/>
        <a:lstStyle/>
        <a:p>
          <a:endParaRPr kumimoji="1" lang="ja-JP" altLang="en-US"/>
        </a:p>
      </dgm:t>
    </dgm:pt>
    <dgm:pt modelId="{C6523826-B705-455E-A44D-C97B2E205483}" type="sibTrans" cxnId="{A48B135A-EDE5-4A72-AF36-D3BBC5832CB8}">
      <dgm:prSet/>
      <dgm:spPr/>
      <dgm:t>
        <a:bodyPr/>
        <a:lstStyle/>
        <a:p>
          <a:endParaRPr kumimoji="1" lang="ja-JP" altLang="en-US"/>
        </a:p>
      </dgm:t>
    </dgm:pt>
    <dgm:pt modelId="{BD930064-1FE4-45B3-BDD4-C0E79CC1BE0B}">
      <dgm:prSet phldrT="[テキスト]" phldr="1"/>
      <dgm:spPr/>
      <dgm:t>
        <a:bodyPr/>
        <a:lstStyle/>
        <a:p>
          <a:endParaRPr kumimoji="1" lang="ja-JP" altLang="en-US"/>
        </a:p>
      </dgm:t>
    </dgm:pt>
    <dgm:pt modelId="{E3282337-D39F-4F3A-A99A-659DB9EB97F3}" type="parTrans" cxnId="{0087C4CA-9087-4432-B7CB-FFB2A8293779}">
      <dgm:prSet/>
      <dgm:spPr/>
      <dgm:t>
        <a:bodyPr/>
        <a:lstStyle/>
        <a:p>
          <a:endParaRPr kumimoji="1" lang="ja-JP" altLang="en-US"/>
        </a:p>
      </dgm:t>
    </dgm:pt>
    <dgm:pt modelId="{937D050F-7A0B-481B-8886-ED81BA9DA951}" type="sibTrans" cxnId="{0087C4CA-9087-4432-B7CB-FFB2A8293779}">
      <dgm:prSet/>
      <dgm:spPr/>
      <dgm:t>
        <a:bodyPr/>
        <a:lstStyle/>
        <a:p>
          <a:endParaRPr kumimoji="1" lang="ja-JP" altLang="en-US"/>
        </a:p>
      </dgm:t>
    </dgm:pt>
    <dgm:pt modelId="{4CBAB3C3-A2F7-4EDB-9CDC-D0918BA3DA32}">
      <dgm:prSet phldrT="[テキスト]" phldr="1"/>
      <dgm:spPr/>
      <dgm:t>
        <a:bodyPr/>
        <a:lstStyle/>
        <a:p>
          <a:endParaRPr kumimoji="1" lang="ja-JP" altLang="en-US"/>
        </a:p>
      </dgm:t>
    </dgm:pt>
    <dgm:pt modelId="{DF8526D8-B820-498E-B605-CC00D4D46CD8}" type="parTrans" cxnId="{BDFD8ACC-FAAF-4FE9-9007-B410B78A08BD}">
      <dgm:prSet/>
      <dgm:spPr/>
      <dgm:t>
        <a:bodyPr/>
        <a:lstStyle/>
        <a:p>
          <a:endParaRPr kumimoji="1" lang="ja-JP" altLang="en-US"/>
        </a:p>
      </dgm:t>
    </dgm:pt>
    <dgm:pt modelId="{5506B09D-0260-481A-90A4-F1A81E04AE46}" type="sibTrans" cxnId="{BDFD8ACC-FAAF-4FE9-9007-B410B78A08BD}">
      <dgm:prSet/>
      <dgm:spPr/>
      <dgm:t>
        <a:bodyPr/>
        <a:lstStyle/>
        <a:p>
          <a:endParaRPr kumimoji="1" lang="ja-JP" altLang="en-US"/>
        </a:p>
      </dgm:t>
    </dgm:pt>
    <dgm:pt modelId="{B7434C81-DC79-4B6C-AB0B-E0415F5ABDBF}">
      <dgm:prSet phldrT="[テキスト]" phldr="1"/>
      <dgm:spPr/>
      <dgm:t>
        <a:bodyPr/>
        <a:lstStyle/>
        <a:p>
          <a:endParaRPr kumimoji="1" lang="ja-JP" altLang="en-US"/>
        </a:p>
      </dgm:t>
    </dgm:pt>
    <dgm:pt modelId="{BEFF157E-3FC6-4D6D-9E73-ABD1A06147A3}" type="parTrans" cxnId="{584E6F00-1B24-4EFC-B9AE-6901D4430E43}">
      <dgm:prSet/>
      <dgm:spPr/>
      <dgm:t>
        <a:bodyPr/>
        <a:lstStyle/>
        <a:p>
          <a:endParaRPr kumimoji="1" lang="ja-JP" altLang="en-US"/>
        </a:p>
      </dgm:t>
    </dgm:pt>
    <dgm:pt modelId="{C2FA9BA4-13F5-4CBB-B1BE-C2249349C5E7}" type="sibTrans" cxnId="{584E6F00-1B24-4EFC-B9AE-6901D4430E43}">
      <dgm:prSet/>
      <dgm:spPr/>
      <dgm:t>
        <a:bodyPr/>
        <a:lstStyle/>
        <a:p>
          <a:endParaRPr kumimoji="1" lang="ja-JP" altLang="en-US"/>
        </a:p>
      </dgm:t>
    </dgm:pt>
    <dgm:pt modelId="{233DA007-7A72-4888-90A2-62FD8AADADE8}" type="pres">
      <dgm:prSet presAssocID="{9AF83631-C3B7-457A-A67B-E89AB24FD17D}" presName="diagram" presStyleCnt="0">
        <dgm:presLayoutVars>
          <dgm:chPref val="1"/>
          <dgm:dir/>
          <dgm:animOne val="branch"/>
          <dgm:animLvl val="lvl"/>
          <dgm:resizeHandles val="exact"/>
        </dgm:presLayoutVars>
      </dgm:prSet>
      <dgm:spPr/>
    </dgm:pt>
    <dgm:pt modelId="{9E485115-9A8F-4559-A657-B371D69D1521}" type="pres">
      <dgm:prSet presAssocID="{824414B9-32D6-4BDA-A902-F8552829CE98}" presName="root1" presStyleCnt="0"/>
      <dgm:spPr/>
    </dgm:pt>
    <dgm:pt modelId="{CE262AC3-E5F0-4378-96D7-44B7DA4BA4DF}" type="pres">
      <dgm:prSet presAssocID="{824414B9-32D6-4BDA-A902-F8552829CE98}" presName="LevelOneTextNode" presStyleLbl="node0" presStyleIdx="0" presStyleCnt="1">
        <dgm:presLayoutVars>
          <dgm:chPref val="3"/>
        </dgm:presLayoutVars>
      </dgm:prSet>
      <dgm:spPr/>
    </dgm:pt>
    <dgm:pt modelId="{92EDF88A-2E52-43A1-AE56-9F7B74FEA728}" type="pres">
      <dgm:prSet presAssocID="{824414B9-32D6-4BDA-A902-F8552829CE98}" presName="level2hierChild" presStyleCnt="0"/>
      <dgm:spPr/>
    </dgm:pt>
    <dgm:pt modelId="{4780A82C-4965-47DB-8034-4EFFB72C8612}" type="pres">
      <dgm:prSet presAssocID="{B00BAF86-5921-4D1A-B718-8374EB5F4A12}" presName="conn2-1" presStyleLbl="parChTrans1D2" presStyleIdx="0" presStyleCnt="2"/>
      <dgm:spPr/>
    </dgm:pt>
    <dgm:pt modelId="{6FCEC2E7-5C55-46EA-89E5-786F53B767CB}" type="pres">
      <dgm:prSet presAssocID="{B00BAF86-5921-4D1A-B718-8374EB5F4A12}" presName="connTx" presStyleLbl="parChTrans1D2" presStyleIdx="0" presStyleCnt="2"/>
      <dgm:spPr/>
    </dgm:pt>
    <dgm:pt modelId="{F9A69872-420D-4157-82CA-31069D5B1561}" type="pres">
      <dgm:prSet presAssocID="{1293BFC2-535E-46A3-BA1D-6CEE15119BF2}" presName="root2" presStyleCnt="0"/>
      <dgm:spPr/>
    </dgm:pt>
    <dgm:pt modelId="{A0E9A3BF-7A37-460B-8A2A-501CAD6D966F}" type="pres">
      <dgm:prSet presAssocID="{1293BFC2-535E-46A3-BA1D-6CEE15119BF2}" presName="LevelTwoTextNode" presStyleLbl="node2" presStyleIdx="0" presStyleCnt="2">
        <dgm:presLayoutVars>
          <dgm:chPref val="3"/>
        </dgm:presLayoutVars>
      </dgm:prSet>
      <dgm:spPr/>
    </dgm:pt>
    <dgm:pt modelId="{8BCCCF71-AC7A-46DC-8970-7238296AF13A}" type="pres">
      <dgm:prSet presAssocID="{1293BFC2-535E-46A3-BA1D-6CEE15119BF2}" presName="level3hierChild" presStyleCnt="0"/>
      <dgm:spPr/>
    </dgm:pt>
    <dgm:pt modelId="{97590A4D-099B-4D96-B981-DF9B717997D0}" type="pres">
      <dgm:prSet presAssocID="{F8EF4C5E-9EDC-4DFA-A008-711EE9A02640}" presName="conn2-1" presStyleLbl="parChTrans1D3" presStyleIdx="0" presStyleCnt="3"/>
      <dgm:spPr/>
    </dgm:pt>
    <dgm:pt modelId="{52676322-2BAA-4520-BB11-3D23A109F39F}" type="pres">
      <dgm:prSet presAssocID="{F8EF4C5E-9EDC-4DFA-A008-711EE9A02640}" presName="connTx" presStyleLbl="parChTrans1D3" presStyleIdx="0" presStyleCnt="3"/>
      <dgm:spPr/>
    </dgm:pt>
    <dgm:pt modelId="{5E5272CE-D84D-4F93-8248-258AB76A22BC}" type="pres">
      <dgm:prSet presAssocID="{8171050F-5689-4B93-9BD8-BC86D39AEA7E}" presName="root2" presStyleCnt="0"/>
      <dgm:spPr/>
    </dgm:pt>
    <dgm:pt modelId="{A9AF0B42-CBFE-4284-9100-19ECFE2E01E9}" type="pres">
      <dgm:prSet presAssocID="{8171050F-5689-4B93-9BD8-BC86D39AEA7E}" presName="LevelTwoTextNode" presStyleLbl="node3" presStyleIdx="0" presStyleCnt="3">
        <dgm:presLayoutVars>
          <dgm:chPref val="3"/>
        </dgm:presLayoutVars>
      </dgm:prSet>
      <dgm:spPr/>
    </dgm:pt>
    <dgm:pt modelId="{6D2D3DA8-02BD-4B5C-B6D5-995095552118}" type="pres">
      <dgm:prSet presAssocID="{8171050F-5689-4B93-9BD8-BC86D39AEA7E}" presName="level3hierChild" presStyleCnt="0"/>
      <dgm:spPr/>
    </dgm:pt>
    <dgm:pt modelId="{DEA0B12E-7A77-488B-93EC-30934A1A282F}" type="pres">
      <dgm:prSet presAssocID="{E3282337-D39F-4F3A-A99A-659DB9EB97F3}" presName="conn2-1" presStyleLbl="parChTrans1D3" presStyleIdx="1" presStyleCnt="3"/>
      <dgm:spPr/>
    </dgm:pt>
    <dgm:pt modelId="{0F23540C-F6CC-4C30-BD22-0F8B4F41C4F7}" type="pres">
      <dgm:prSet presAssocID="{E3282337-D39F-4F3A-A99A-659DB9EB97F3}" presName="connTx" presStyleLbl="parChTrans1D3" presStyleIdx="1" presStyleCnt="3"/>
      <dgm:spPr/>
    </dgm:pt>
    <dgm:pt modelId="{BDD34EC3-CD61-4169-BCC8-A8217FDFCA43}" type="pres">
      <dgm:prSet presAssocID="{BD930064-1FE4-45B3-BDD4-C0E79CC1BE0B}" presName="root2" presStyleCnt="0"/>
      <dgm:spPr/>
    </dgm:pt>
    <dgm:pt modelId="{B0CECA41-FB57-4F34-835B-8EF714AEA1DB}" type="pres">
      <dgm:prSet presAssocID="{BD930064-1FE4-45B3-BDD4-C0E79CC1BE0B}" presName="LevelTwoTextNode" presStyleLbl="node3" presStyleIdx="1" presStyleCnt="3">
        <dgm:presLayoutVars>
          <dgm:chPref val="3"/>
        </dgm:presLayoutVars>
      </dgm:prSet>
      <dgm:spPr/>
    </dgm:pt>
    <dgm:pt modelId="{0F39B59E-27A9-443F-82FC-53CE3CE47916}" type="pres">
      <dgm:prSet presAssocID="{BD930064-1FE4-45B3-BDD4-C0E79CC1BE0B}" presName="level3hierChild" presStyleCnt="0"/>
      <dgm:spPr/>
    </dgm:pt>
    <dgm:pt modelId="{E5B606E5-C2BF-45D3-8744-CDFAF32D21B2}" type="pres">
      <dgm:prSet presAssocID="{DF8526D8-B820-498E-B605-CC00D4D46CD8}" presName="conn2-1" presStyleLbl="parChTrans1D2" presStyleIdx="1" presStyleCnt="2"/>
      <dgm:spPr/>
    </dgm:pt>
    <dgm:pt modelId="{84608A96-F3C9-415E-B95A-4729ED4F3C29}" type="pres">
      <dgm:prSet presAssocID="{DF8526D8-B820-498E-B605-CC00D4D46CD8}" presName="connTx" presStyleLbl="parChTrans1D2" presStyleIdx="1" presStyleCnt="2"/>
      <dgm:spPr/>
    </dgm:pt>
    <dgm:pt modelId="{2FF9BB56-EA2B-4F7E-AEF4-C64B32F23E20}" type="pres">
      <dgm:prSet presAssocID="{4CBAB3C3-A2F7-4EDB-9CDC-D0918BA3DA32}" presName="root2" presStyleCnt="0"/>
      <dgm:spPr/>
    </dgm:pt>
    <dgm:pt modelId="{0BF8B42D-005D-4DF0-B9A6-8577C7392D1E}" type="pres">
      <dgm:prSet presAssocID="{4CBAB3C3-A2F7-4EDB-9CDC-D0918BA3DA32}" presName="LevelTwoTextNode" presStyleLbl="node2" presStyleIdx="1" presStyleCnt="2">
        <dgm:presLayoutVars>
          <dgm:chPref val="3"/>
        </dgm:presLayoutVars>
      </dgm:prSet>
      <dgm:spPr/>
    </dgm:pt>
    <dgm:pt modelId="{BB038736-6C59-4A75-AD27-1F0855968A66}" type="pres">
      <dgm:prSet presAssocID="{4CBAB3C3-A2F7-4EDB-9CDC-D0918BA3DA32}" presName="level3hierChild" presStyleCnt="0"/>
      <dgm:spPr/>
    </dgm:pt>
    <dgm:pt modelId="{C6A7BF1A-CE3E-4A71-896D-C77071C76238}" type="pres">
      <dgm:prSet presAssocID="{BEFF157E-3FC6-4D6D-9E73-ABD1A06147A3}" presName="conn2-1" presStyleLbl="parChTrans1D3" presStyleIdx="2" presStyleCnt="3"/>
      <dgm:spPr/>
    </dgm:pt>
    <dgm:pt modelId="{1476F2D9-45A7-45D4-866E-CB82028CAD9C}" type="pres">
      <dgm:prSet presAssocID="{BEFF157E-3FC6-4D6D-9E73-ABD1A06147A3}" presName="connTx" presStyleLbl="parChTrans1D3" presStyleIdx="2" presStyleCnt="3"/>
      <dgm:spPr/>
    </dgm:pt>
    <dgm:pt modelId="{47D925B1-9932-4607-A66A-6F479484FE8A}" type="pres">
      <dgm:prSet presAssocID="{B7434C81-DC79-4B6C-AB0B-E0415F5ABDBF}" presName="root2" presStyleCnt="0"/>
      <dgm:spPr/>
    </dgm:pt>
    <dgm:pt modelId="{116E88E3-3AC4-45CF-A8E8-BD3AE1433D48}" type="pres">
      <dgm:prSet presAssocID="{B7434C81-DC79-4B6C-AB0B-E0415F5ABDBF}" presName="LevelTwoTextNode" presStyleLbl="node3" presStyleIdx="2" presStyleCnt="3">
        <dgm:presLayoutVars>
          <dgm:chPref val="3"/>
        </dgm:presLayoutVars>
      </dgm:prSet>
      <dgm:spPr/>
    </dgm:pt>
    <dgm:pt modelId="{7E26E904-64CF-44C3-AD27-BE2FBECB146A}" type="pres">
      <dgm:prSet presAssocID="{B7434C81-DC79-4B6C-AB0B-E0415F5ABDBF}" presName="level3hierChild" presStyleCnt="0"/>
      <dgm:spPr/>
    </dgm:pt>
  </dgm:ptLst>
  <dgm:cxnLst>
    <dgm:cxn modelId="{584E6F00-1B24-4EFC-B9AE-6901D4430E43}" srcId="{4CBAB3C3-A2F7-4EDB-9CDC-D0918BA3DA32}" destId="{B7434C81-DC79-4B6C-AB0B-E0415F5ABDBF}" srcOrd="0" destOrd="0" parTransId="{BEFF157E-3FC6-4D6D-9E73-ABD1A06147A3}" sibTransId="{C2FA9BA4-13F5-4CBB-B1BE-C2249349C5E7}"/>
    <dgm:cxn modelId="{203DCB0C-B758-4867-8FE3-D23361C1942A}" srcId="{824414B9-32D6-4BDA-A902-F8552829CE98}" destId="{1293BFC2-535E-46A3-BA1D-6CEE15119BF2}" srcOrd="0" destOrd="0" parTransId="{B00BAF86-5921-4D1A-B718-8374EB5F4A12}" sibTransId="{C5C79D89-3B5F-40BB-BA68-9DFDB430B85D}"/>
    <dgm:cxn modelId="{D3683F0D-B548-4087-9CC1-4A56CBF25DD4}" type="presOf" srcId="{8171050F-5689-4B93-9BD8-BC86D39AEA7E}" destId="{A9AF0B42-CBFE-4284-9100-19ECFE2E01E9}" srcOrd="0" destOrd="0" presId="urn:microsoft.com/office/officeart/2005/8/layout/hierarchy2"/>
    <dgm:cxn modelId="{C20E541C-F04E-41BD-AD57-4FEA9073F317}" srcId="{9AF83631-C3B7-457A-A67B-E89AB24FD17D}" destId="{824414B9-32D6-4BDA-A902-F8552829CE98}" srcOrd="0" destOrd="0" parTransId="{4E55C5B8-51C6-44DD-B617-4BA561FA359D}" sibTransId="{12FA2C1A-7B43-4472-B32B-6EABC6C07C65}"/>
    <dgm:cxn modelId="{F3B4D51D-883C-4A02-BFA8-61CB62D26A67}" type="presOf" srcId="{B7434C81-DC79-4B6C-AB0B-E0415F5ABDBF}" destId="{116E88E3-3AC4-45CF-A8E8-BD3AE1433D48}" srcOrd="0" destOrd="0" presId="urn:microsoft.com/office/officeart/2005/8/layout/hierarchy2"/>
    <dgm:cxn modelId="{7D02B72D-668A-4BBD-A57E-AEED5A4D2449}" type="presOf" srcId="{BD930064-1FE4-45B3-BDD4-C0E79CC1BE0B}" destId="{B0CECA41-FB57-4F34-835B-8EF714AEA1DB}" srcOrd="0" destOrd="0" presId="urn:microsoft.com/office/officeart/2005/8/layout/hierarchy2"/>
    <dgm:cxn modelId="{8E22555F-7CD4-405B-A9F3-DB04CF1ECAB7}" type="presOf" srcId="{824414B9-32D6-4BDA-A902-F8552829CE98}" destId="{CE262AC3-E5F0-4378-96D7-44B7DA4BA4DF}" srcOrd="0" destOrd="0" presId="urn:microsoft.com/office/officeart/2005/8/layout/hierarchy2"/>
    <dgm:cxn modelId="{A71BD861-D3F1-477C-9EE1-6619DC9C85FF}" type="presOf" srcId="{BEFF157E-3FC6-4D6D-9E73-ABD1A06147A3}" destId="{C6A7BF1A-CE3E-4A71-896D-C77071C76238}" srcOrd="0" destOrd="0" presId="urn:microsoft.com/office/officeart/2005/8/layout/hierarchy2"/>
    <dgm:cxn modelId="{A48B135A-EDE5-4A72-AF36-D3BBC5832CB8}" srcId="{1293BFC2-535E-46A3-BA1D-6CEE15119BF2}" destId="{8171050F-5689-4B93-9BD8-BC86D39AEA7E}" srcOrd="0" destOrd="0" parTransId="{F8EF4C5E-9EDC-4DFA-A008-711EE9A02640}" sibTransId="{C6523826-B705-455E-A44D-C97B2E205483}"/>
    <dgm:cxn modelId="{7C96FB7D-3457-4F38-85D2-C3A0435A1BCF}" type="presOf" srcId="{E3282337-D39F-4F3A-A99A-659DB9EB97F3}" destId="{0F23540C-F6CC-4C30-BD22-0F8B4F41C4F7}" srcOrd="1" destOrd="0" presId="urn:microsoft.com/office/officeart/2005/8/layout/hierarchy2"/>
    <dgm:cxn modelId="{D598C481-9AF0-49DD-BDE5-3DD44E332600}" type="presOf" srcId="{1293BFC2-535E-46A3-BA1D-6CEE15119BF2}" destId="{A0E9A3BF-7A37-460B-8A2A-501CAD6D966F}" srcOrd="0" destOrd="0" presId="urn:microsoft.com/office/officeart/2005/8/layout/hierarchy2"/>
    <dgm:cxn modelId="{D5476B93-FC1E-4A89-9DC5-DF895D4508EF}" type="presOf" srcId="{B00BAF86-5921-4D1A-B718-8374EB5F4A12}" destId="{4780A82C-4965-47DB-8034-4EFFB72C8612}" srcOrd="0" destOrd="0" presId="urn:microsoft.com/office/officeart/2005/8/layout/hierarchy2"/>
    <dgm:cxn modelId="{220B089A-78E5-4E0E-AB62-8788D28C7A38}" type="presOf" srcId="{9AF83631-C3B7-457A-A67B-E89AB24FD17D}" destId="{233DA007-7A72-4888-90A2-62FD8AADADE8}" srcOrd="0" destOrd="0" presId="urn:microsoft.com/office/officeart/2005/8/layout/hierarchy2"/>
    <dgm:cxn modelId="{01D24DA3-9697-4C2F-83A7-4195E9CFB410}" type="presOf" srcId="{E3282337-D39F-4F3A-A99A-659DB9EB97F3}" destId="{DEA0B12E-7A77-488B-93EC-30934A1A282F}" srcOrd="0" destOrd="0" presId="urn:microsoft.com/office/officeart/2005/8/layout/hierarchy2"/>
    <dgm:cxn modelId="{7B3E39C5-B233-436D-9B8F-D791FA7738C7}" type="presOf" srcId="{F8EF4C5E-9EDC-4DFA-A008-711EE9A02640}" destId="{52676322-2BAA-4520-BB11-3D23A109F39F}" srcOrd="1" destOrd="0" presId="urn:microsoft.com/office/officeart/2005/8/layout/hierarchy2"/>
    <dgm:cxn modelId="{0087C4CA-9087-4432-B7CB-FFB2A8293779}" srcId="{1293BFC2-535E-46A3-BA1D-6CEE15119BF2}" destId="{BD930064-1FE4-45B3-BDD4-C0E79CC1BE0B}" srcOrd="1" destOrd="0" parTransId="{E3282337-D39F-4F3A-A99A-659DB9EB97F3}" sibTransId="{937D050F-7A0B-481B-8886-ED81BA9DA951}"/>
    <dgm:cxn modelId="{337194CB-49EC-43F5-9B9C-87D86C4372D9}" type="presOf" srcId="{BEFF157E-3FC6-4D6D-9E73-ABD1A06147A3}" destId="{1476F2D9-45A7-45D4-866E-CB82028CAD9C}" srcOrd="1" destOrd="0" presId="urn:microsoft.com/office/officeart/2005/8/layout/hierarchy2"/>
    <dgm:cxn modelId="{97FC69CC-C305-4BF1-83AD-AC688E663790}" type="presOf" srcId="{DF8526D8-B820-498E-B605-CC00D4D46CD8}" destId="{84608A96-F3C9-415E-B95A-4729ED4F3C29}" srcOrd="1" destOrd="0" presId="urn:microsoft.com/office/officeart/2005/8/layout/hierarchy2"/>
    <dgm:cxn modelId="{BDFD8ACC-FAAF-4FE9-9007-B410B78A08BD}" srcId="{824414B9-32D6-4BDA-A902-F8552829CE98}" destId="{4CBAB3C3-A2F7-4EDB-9CDC-D0918BA3DA32}" srcOrd="1" destOrd="0" parTransId="{DF8526D8-B820-498E-B605-CC00D4D46CD8}" sibTransId="{5506B09D-0260-481A-90A4-F1A81E04AE46}"/>
    <dgm:cxn modelId="{9FD3C2D3-57DA-4A14-8DAB-E21D87CBAE53}" type="presOf" srcId="{4CBAB3C3-A2F7-4EDB-9CDC-D0918BA3DA32}" destId="{0BF8B42D-005D-4DF0-B9A6-8577C7392D1E}" srcOrd="0" destOrd="0" presId="urn:microsoft.com/office/officeart/2005/8/layout/hierarchy2"/>
    <dgm:cxn modelId="{EFBDD0E7-850B-4039-A395-7FD06A1D5A0A}" type="presOf" srcId="{F8EF4C5E-9EDC-4DFA-A008-711EE9A02640}" destId="{97590A4D-099B-4D96-B981-DF9B717997D0}" srcOrd="0" destOrd="0" presId="urn:microsoft.com/office/officeart/2005/8/layout/hierarchy2"/>
    <dgm:cxn modelId="{F16657FB-3066-4566-A5AB-EE47D94EE7D3}" type="presOf" srcId="{DF8526D8-B820-498E-B605-CC00D4D46CD8}" destId="{E5B606E5-C2BF-45D3-8744-CDFAF32D21B2}" srcOrd="0" destOrd="0" presId="urn:microsoft.com/office/officeart/2005/8/layout/hierarchy2"/>
    <dgm:cxn modelId="{9CCFEDFE-B8FF-420E-899C-9A7068D09EAF}" type="presOf" srcId="{B00BAF86-5921-4D1A-B718-8374EB5F4A12}" destId="{6FCEC2E7-5C55-46EA-89E5-786F53B767CB}" srcOrd="1" destOrd="0" presId="urn:microsoft.com/office/officeart/2005/8/layout/hierarchy2"/>
    <dgm:cxn modelId="{359866C9-5991-4FA4-A8DF-C56939E9A05D}" type="presParOf" srcId="{233DA007-7A72-4888-90A2-62FD8AADADE8}" destId="{9E485115-9A8F-4559-A657-B371D69D1521}" srcOrd="0" destOrd="0" presId="urn:microsoft.com/office/officeart/2005/8/layout/hierarchy2"/>
    <dgm:cxn modelId="{543913B8-1189-4BD8-8313-44365A3FDE59}" type="presParOf" srcId="{9E485115-9A8F-4559-A657-B371D69D1521}" destId="{CE262AC3-E5F0-4378-96D7-44B7DA4BA4DF}" srcOrd="0" destOrd="0" presId="urn:microsoft.com/office/officeart/2005/8/layout/hierarchy2"/>
    <dgm:cxn modelId="{48C05532-F3A9-40CF-AFB1-89A31C4D3F3B}" type="presParOf" srcId="{9E485115-9A8F-4559-A657-B371D69D1521}" destId="{92EDF88A-2E52-43A1-AE56-9F7B74FEA728}" srcOrd="1" destOrd="0" presId="urn:microsoft.com/office/officeart/2005/8/layout/hierarchy2"/>
    <dgm:cxn modelId="{75CD5026-5309-4A48-A571-0E5980435DE1}" type="presParOf" srcId="{92EDF88A-2E52-43A1-AE56-9F7B74FEA728}" destId="{4780A82C-4965-47DB-8034-4EFFB72C8612}" srcOrd="0" destOrd="0" presId="urn:microsoft.com/office/officeart/2005/8/layout/hierarchy2"/>
    <dgm:cxn modelId="{486769CB-8FC5-4223-BC6F-62C1E4355D10}" type="presParOf" srcId="{4780A82C-4965-47DB-8034-4EFFB72C8612}" destId="{6FCEC2E7-5C55-46EA-89E5-786F53B767CB}" srcOrd="0" destOrd="0" presId="urn:microsoft.com/office/officeart/2005/8/layout/hierarchy2"/>
    <dgm:cxn modelId="{B1A9FC4A-A801-473D-987F-1CA9162A2422}" type="presParOf" srcId="{92EDF88A-2E52-43A1-AE56-9F7B74FEA728}" destId="{F9A69872-420D-4157-82CA-31069D5B1561}" srcOrd="1" destOrd="0" presId="urn:microsoft.com/office/officeart/2005/8/layout/hierarchy2"/>
    <dgm:cxn modelId="{491A8864-FC87-49D3-9678-DFBDC662538C}" type="presParOf" srcId="{F9A69872-420D-4157-82CA-31069D5B1561}" destId="{A0E9A3BF-7A37-460B-8A2A-501CAD6D966F}" srcOrd="0" destOrd="0" presId="urn:microsoft.com/office/officeart/2005/8/layout/hierarchy2"/>
    <dgm:cxn modelId="{3DE7C2EB-67BB-4786-837A-F368083C5959}" type="presParOf" srcId="{F9A69872-420D-4157-82CA-31069D5B1561}" destId="{8BCCCF71-AC7A-46DC-8970-7238296AF13A}" srcOrd="1" destOrd="0" presId="urn:microsoft.com/office/officeart/2005/8/layout/hierarchy2"/>
    <dgm:cxn modelId="{C2AA4FFC-0C4A-45FC-A54B-76C608300252}" type="presParOf" srcId="{8BCCCF71-AC7A-46DC-8970-7238296AF13A}" destId="{97590A4D-099B-4D96-B981-DF9B717997D0}" srcOrd="0" destOrd="0" presId="urn:microsoft.com/office/officeart/2005/8/layout/hierarchy2"/>
    <dgm:cxn modelId="{F031E036-CDAB-4914-AA43-AF0B65029767}" type="presParOf" srcId="{97590A4D-099B-4D96-B981-DF9B717997D0}" destId="{52676322-2BAA-4520-BB11-3D23A109F39F}" srcOrd="0" destOrd="0" presId="urn:microsoft.com/office/officeart/2005/8/layout/hierarchy2"/>
    <dgm:cxn modelId="{F3D96BD1-5F30-4386-BE17-4DFBACE473CF}" type="presParOf" srcId="{8BCCCF71-AC7A-46DC-8970-7238296AF13A}" destId="{5E5272CE-D84D-4F93-8248-258AB76A22BC}" srcOrd="1" destOrd="0" presId="urn:microsoft.com/office/officeart/2005/8/layout/hierarchy2"/>
    <dgm:cxn modelId="{1B871E7F-D51B-4473-B429-43C7D5BE4113}" type="presParOf" srcId="{5E5272CE-D84D-4F93-8248-258AB76A22BC}" destId="{A9AF0B42-CBFE-4284-9100-19ECFE2E01E9}" srcOrd="0" destOrd="0" presId="urn:microsoft.com/office/officeart/2005/8/layout/hierarchy2"/>
    <dgm:cxn modelId="{7449BD43-5D5B-4A55-AF0B-337E22627AFF}" type="presParOf" srcId="{5E5272CE-D84D-4F93-8248-258AB76A22BC}" destId="{6D2D3DA8-02BD-4B5C-B6D5-995095552118}" srcOrd="1" destOrd="0" presId="urn:microsoft.com/office/officeart/2005/8/layout/hierarchy2"/>
    <dgm:cxn modelId="{3E0FABB4-A110-4D16-A030-7F02138ED0AB}" type="presParOf" srcId="{8BCCCF71-AC7A-46DC-8970-7238296AF13A}" destId="{DEA0B12E-7A77-488B-93EC-30934A1A282F}" srcOrd="2" destOrd="0" presId="urn:microsoft.com/office/officeart/2005/8/layout/hierarchy2"/>
    <dgm:cxn modelId="{2E18A6F9-A757-4C29-826F-CB5CE6038EC8}" type="presParOf" srcId="{DEA0B12E-7A77-488B-93EC-30934A1A282F}" destId="{0F23540C-F6CC-4C30-BD22-0F8B4F41C4F7}" srcOrd="0" destOrd="0" presId="urn:microsoft.com/office/officeart/2005/8/layout/hierarchy2"/>
    <dgm:cxn modelId="{39A57B76-977C-4ACD-9DD2-BE501A934A5B}" type="presParOf" srcId="{8BCCCF71-AC7A-46DC-8970-7238296AF13A}" destId="{BDD34EC3-CD61-4169-BCC8-A8217FDFCA43}" srcOrd="3" destOrd="0" presId="urn:microsoft.com/office/officeart/2005/8/layout/hierarchy2"/>
    <dgm:cxn modelId="{4C1F10BB-F530-460C-9F35-0E3B9AB6C9CC}" type="presParOf" srcId="{BDD34EC3-CD61-4169-BCC8-A8217FDFCA43}" destId="{B0CECA41-FB57-4F34-835B-8EF714AEA1DB}" srcOrd="0" destOrd="0" presId="urn:microsoft.com/office/officeart/2005/8/layout/hierarchy2"/>
    <dgm:cxn modelId="{37F6812D-D03F-4BCF-B804-71B7A29132EE}" type="presParOf" srcId="{BDD34EC3-CD61-4169-BCC8-A8217FDFCA43}" destId="{0F39B59E-27A9-443F-82FC-53CE3CE47916}" srcOrd="1" destOrd="0" presId="urn:microsoft.com/office/officeart/2005/8/layout/hierarchy2"/>
    <dgm:cxn modelId="{2F6D7EF3-FD32-4F36-99B2-E66222AF295C}" type="presParOf" srcId="{92EDF88A-2E52-43A1-AE56-9F7B74FEA728}" destId="{E5B606E5-C2BF-45D3-8744-CDFAF32D21B2}" srcOrd="2" destOrd="0" presId="urn:microsoft.com/office/officeart/2005/8/layout/hierarchy2"/>
    <dgm:cxn modelId="{ACADD954-5354-4CD7-AB92-BCAF96ED86E8}" type="presParOf" srcId="{E5B606E5-C2BF-45D3-8744-CDFAF32D21B2}" destId="{84608A96-F3C9-415E-B95A-4729ED4F3C29}" srcOrd="0" destOrd="0" presId="urn:microsoft.com/office/officeart/2005/8/layout/hierarchy2"/>
    <dgm:cxn modelId="{33C0C08F-F3B3-4D5D-AEB8-2454D6D95EEE}" type="presParOf" srcId="{92EDF88A-2E52-43A1-AE56-9F7B74FEA728}" destId="{2FF9BB56-EA2B-4F7E-AEF4-C64B32F23E20}" srcOrd="3" destOrd="0" presId="urn:microsoft.com/office/officeart/2005/8/layout/hierarchy2"/>
    <dgm:cxn modelId="{E32B38C7-B7D4-4A07-AD93-83EFD18CDD94}" type="presParOf" srcId="{2FF9BB56-EA2B-4F7E-AEF4-C64B32F23E20}" destId="{0BF8B42D-005D-4DF0-B9A6-8577C7392D1E}" srcOrd="0" destOrd="0" presId="urn:microsoft.com/office/officeart/2005/8/layout/hierarchy2"/>
    <dgm:cxn modelId="{A2792CA8-382E-4BF8-BDDF-AB8B2D053522}" type="presParOf" srcId="{2FF9BB56-EA2B-4F7E-AEF4-C64B32F23E20}" destId="{BB038736-6C59-4A75-AD27-1F0855968A66}" srcOrd="1" destOrd="0" presId="urn:microsoft.com/office/officeart/2005/8/layout/hierarchy2"/>
    <dgm:cxn modelId="{20D29400-154A-4451-9055-17C169B4531D}" type="presParOf" srcId="{BB038736-6C59-4A75-AD27-1F0855968A66}" destId="{C6A7BF1A-CE3E-4A71-896D-C77071C76238}" srcOrd="0" destOrd="0" presId="urn:microsoft.com/office/officeart/2005/8/layout/hierarchy2"/>
    <dgm:cxn modelId="{19AFD1A1-7F02-4DC3-A046-E4A21F59717C}" type="presParOf" srcId="{C6A7BF1A-CE3E-4A71-896D-C77071C76238}" destId="{1476F2D9-45A7-45D4-866E-CB82028CAD9C}" srcOrd="0" destOrd="0" presId="urn:microsoft.com/office/officeart/2005/8/layout/hierarchy2"/>
    <dgm:cxn modelId="{127A4195-9E48-4754-890A-A98602382A16}" type="presParOf" srcId="{BB038736-6C59-4A75-AD27-1F0855968A66}" destId="{47D925B1-9932-4607-A66A-6F479484FE8A}" srcOrd="1" destOrd="0" presId="urn:microsoft.com/office/officeart/2005/8/layout/hierarchy2"/>
    <dgm:cxn modelId="{1F95D673-EA9E-4DCF-BEA8-99C335456E0B}" type="presParOf" srcId="{47D925B1-9932-4607-A66A-6F479484FE8A}" destId="{116E88E3-3AC4-45CF-A8E8-BD3AE1433D48}" srcOrd="0" destOrd="0" presId="urn:microsoft.com/office/officeart/2005/8/layout/hierarchy2"/>
    <dgm:cxn modelId="{CBD95FB4-8220-43AC-BD47-030228BA7FA5}" type="presParOf" srcId="{47D925B1-9932-4607-A66A-6F479484FE8A}" destId="{7E26E904-64CF-44C3-AD27-BE2FBECB146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C2DA5E-EB96-4F5F-91F2-69983D439289}">
      <dsp:nvSpPr>
        <dsp:cNvPr id="0" name=""/>
        <dsp:cNvSpPr/>
      </dsp:nvSpPr>
      <dsp:spPr>
        <a:xfrm>
          <a:off x="3937" y="2326335"/>
          <a:ext cx="2937309" cy="146865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a:lnSpc>
              <a:spcPct val="90000"/>
            </a:lnSpc>
            <a:spcBef>
              <a:spcPct val="0"/>
            </a:spcBef>
            <a:spcAft>
              <a:spcPct val="35000"/>
            </a:spcAft>
            <a:buNone/>
          </a:pPr>
          <a:endParaRPr kumimoji="1" lang="ja-JP" altLang="en-US" sz="4600" kern="1200"/>
        </a:p>
      </dsp:txBody>
      <dsp:txXfrm>
        <a:off x="46952" y="2369350"/>
        <a:ext cx="2851279" cy="1382624"/>
      </dsp:txXfrm>
    </dsp:sp>
    <dsp:sp modelId="{BFD865F7-6C06-4A3A-BC81-EB2547B36D05}">
      <dsp:nvSpPr>
        <dsp:cNvPr id="0" name=""/>
        <dsp:cNvSpPr/>
      </dsp:nvSpPr>
      <dsp:spPr>
        <a:xfrm rot="18770822">
          <a:off x="2664849" y="2402257"/>
          <a:ext cx="1727718" cy="50097"/>
        </a:xfrm>
        <a:custGeom>
          <a:avLst/>
          <a:gdLst/>
          <a:ahLst/>
          <a:cxnLst/>
          <a:rect l="0" t="0" r="0" b="0"/>
          <a:pathLst>
            <a:path>
              <a:moveTo>
                <a:pt x="0" y="25048"/>
              </a:moveTo>
              <a:lnTo>
                <a:pt x="1727718" y="2504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a:off x="3485515" y="2384112"/>
        <a:ext cx="86385" cy="86385"/>
      </dsp:txXfrm>
    </dsp:sp>
    <dsp:sp modelId="{FA9C6999-74AE-4501-AC62-E8BCEB8A82B3}">
      <dsp:nvSpPr>
        <dsp:cNvPr id="0" name=""/>
        <dsp:cNvSpPr/>
      </dsp:nvSpPr>
      <dsp:spPr>
        <a:xfrm>
          <a:off x="4116170" y="1059621"/>
          <a:ext cx="2937309" cy="146865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a:lnSpc>
              <a:spcPct val="90000"/>
            </a:lnSpc>
            <a:spcBef>
              <a:spcPct val="0"/>
            </a:spcBef>
            <a:spcAft>
              <a:spcPct val="35000"/>
            </a:spcAft>
            <a:buNone/>
          </a:pPr>
          <a:endParaRPr kumimoji="1" lang="ja-JP" altLang="en-US" sz="4600" kern="1200"/>
        </a:p>
      </dsp:txBody>
      <dsp:txXfrm>
        <a:off x="4159185" y="1102636"/>
        <a:ext cx="2851279" cy="1382624"/>
      </dsp:txXfrm>
    </dsp:sp>
    <dsp:sp modelId="{5F8EDFDB-6540-4311-83C1-C67B83020419}">
      <dsp:nvSpPr>
        <dsp:cNvPr id="0" name=""/>
        <dsp:cNvSpPr/>
      </dsp:nvSpPr>
      <dsp:spPr>
        <a:xfrm rot="19457599">
          <a:off x="6917479" y="1346661"/>
          <a:ext cx="1446922" cy="50097"/>
        </a:xfrm>
        <a:custGeom>
          <a:avLst/>
          <a:gdLst/>
          <a:ahLst/>
          <a:cxnLst/>
          <a:rect l="0" t="0" r="0" b="0"/>
          <a:pathLst>
            <a:path>
              <a:moveTo>
                <a:pt x="0" y="25048"/>
              </a:moveTo>
              <a:lnTo>
                <a:pt x="1446922" y="2504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a:off x="7604768" y="1335537"/>
        <a:ext cx="72346" cy="72346"/>
      </dsp:txXfrm>
    </dsp:sp>
    <dsp:sp modelId="{6D7BF015-AAA1-494B-A138-6617043F46C3}">
      <dsp:nvSpPr>
        <dsp:cNvPr id="0" name=""/>
        <dsp:cNvSpPr/>
      </dsp:nvSpPr>
      <dsp:spPr>
        <a:xfrm>
          <a:off x="8228403" y="215145"/>
          <a:ext cx="2937309" cy="146865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a:lnSpc>
              <a:spcPct val="90000"/>
            </a:lnSpc>
            <a:spcBef>
              <a:spcPct val="0"/>
            </a:spcBef>
            <a:spcAft>
              <a:spcPct val="35000"/>
            </a:spcAft>
            <a:buNone/>
          </a:pPr>
          <a:endParaRPr kumimoji="1" lang="ja-JP" altLang="en-US" sz="4600" kern="1200"/>
        </a:p>
      </dsp:txBody>
      <dsp:txXfrm>
        <a:off x="8271418" y="258160"/>
        <a:ext cx="2851279" cy="1382624"/>
      </dsp:txXfrm>
    </dsp:sp>
    <dsp:sp modelId="{25F09C9B-EE59-427B-A1EF-7AFC93DF1E33}">
      <dsp:nvSpPr>
        <dsp:cNvPr id="0" name=""/>
        <dsp:cNvSpPr/>
      </dsp:nvSpPr>
      <dsp:spPr>
        <a:xfrm rot="2142401">
          <a:off x="6917479" y="2191137"/>
          <a:ext cx="1446922" cy="50097"/>
        </a:xfrm>
        <a:custGeom>
          <a:avLst/>
          <a:gdLst/>
          <a:ahLst/>
          <a:cxnLst/>
          <a:rect l="0" t="0" r="0" b="0"/>
          <a:pathLst>
            <a:path>
              <a:moveTo>
                <a:pt x="0" y="25048"/>
              </a:moveTo>
              <a:lnTo>
                <a:pt x="1446922" y="2504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a:off x="7604768" y="2180013"/>
        <a:ext cx="72346" cy="72346"/>
      </dsp:txXfrm>
    </dsp:sp>
    <dsp:sp modelId="{85DB348A-1E5B-4ACD-9270-ED111F8EE66A}">
      <dsp:nvSpPr>
        <dsp:cNvPr id="0" name=""/>
        <dsp:cNvSpPr/>
      </dsp:nvSpPr>
      <dsp:spPr>
        <a:xfrm>
          <a:off x="8228403" y="1904097"/>
          <a:ext cx="2937309" cy="146865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a:lnSpc>
              <a:spcPct val="90000"/>
            </a:lnSpc>
            <a:spcBef>
              <a:spcPct val="0"/>
            </a:spcBef>
            <a:spcAft>
              <a:spcPct val="35000"/>
            </a:spcAft>
            <a:buNone/>
          </a:pPr>
          <a:endParaRPr kumimoji="1" lang="ja-JP" altLang="en-US" sz="4600" kern="1200"/>
        </a:p>
      </dsp:txBody>
      <dsp:txXfrm>
        <a:off x="8271418" y="1947112"/>
        <a:ext cx="2851279" cy="1382624"/>
      </dsp:txXfrm>
    </dsp:sp>
    <dsp:sp modelId="{4E6A4CAB-E751-4538-BA45-02724B27F2AC}">
      <dsp:nvSpPr>
        <dsp:cNvPr id="0" name=""/>
        <dsp:cNvSpPr/>
      </dsp:nvSpPr>
      <dsp:spPr>
        <a:xfrm rot="2829178">
          <a:off x="2664849" y="3668971"/>
          <a:ext cx="1727718" cy="50097"/>
        </a:xfrm>
        <a:custGeom>
          <a:avLst/>
          <a:gdLst/>
          <a:ahLst/>
          <a:cxnLst/>
          <a:rect l="0" t="0" r="0" b="0"/>
          <a:pathLst>
            <a:path>
              <a:moveTo>
                <a:pt x="0" y="25048"/>
              </a:moveTo>
              <a:lnTo>
                <a:pt x="1727718" y="2504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a:off x="3485515" y="3650827"/>
        <a:ext cx="86385" cy="86385"/>
      </dsp:txXfrm>
    </dsp:sp>
    <dsp:sp modelId="{689B1847-AD4C-4C9C-8F2E-6DECFE41D4F5}">
      <dsp:nvSpPr>
        <dsp:cNvPr id="0" name=""/>
        <dsp:cNvSpPr/>
      </dsp:nvSpPr>
      <dsp:spPr>
        <a:xfrm>
          <a:off x="4116170" y="3593050"/>
          <a:ext cx="2937309" cy="146865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a:lnSpc>
              <a:spcPct val="90000"/>
            </a:lnSpc>
            <a:spcBef>
              <a:spcPct val="0"/>
            </a:spcBef>
            <a:spcAft>
              <a:spcPct val="35000"/>
            </a:spcAft>
            <a:buNone/>
          </a:pPr>
          <a:endParaRPr kumimoji="1" lang="ja-JP" altLang="en-US" sz="4600" kern="1200"/>
        </a:p>
      </dsp:txBody>
      <dsp:txXfrm>
        <a:off x="4159185" y="3636065"/>
        <a:ext cx="2851279" cy="1382624"/>
      </dsp:txXfrm>
    </dsp:sp>
    <dsp:sp modelId="{329F1E4C-B703-4595-BC0A-47DB09D58001}">
      <dsp:nvSpPr>
        <dsp:cNvPr id="0" name=""/>
        <dsp:cNvSpPr/>
      </dsp:nvSpPr>
      <dsp:spPr>
        <a:xfrm>
          <a:off x="7053479" y="4302328"/>
          <a:ext cx="1174923" cy="50097"/>
        </a:xfrm>
        <a:custGeom>
          <a:avLst/>
          <a:gdLst/>
          <a:ahLst/>
          <a:cxnLst/>
          <a:rect l="0" t="0" r="0" b="0"/>
          <a:pathLst>
            <a:path>
              <a:moveTo>
                <a:pt x="0" y="25048"/>
              </a:moveTo>
              <a:lnTo>
                <a:pt x="1174923" y="2504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a:off x="7611568" y="4298004"/>
        <a:ext cx="58746" cy="58746"/>
      </dsp:txXfrm>
    </dsp:sp>
    <dsp:sp modelId="{E894E8C6-7650-467C-B689-A589AB840D1A}">
      <dsp:nvSpPr>
        <dsp:cNvPr id="0" name=""/>
        <dsp:cNvSpPr/>
      </dsp:nvSpPr>
      <dsp:spPr>
        <a:xfrm>
          <a:off x="8228403" y="3593050"/>
          <a:ext cx="2937309" cy="146865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a:lnSpc>
              <a:spcPct val="90000"/>
            </a:lnSpc>
            <a:spcBef>
              <a:spcPct val="0"/>
            </a:spcBef>
            <a:spcAft>
              <a:spcPct val="35000"/>
            </a:spcAft>
            <a:buNone/>
          </a:pPr>
          <a:endParaRPr kumimoji="1" lang="ja-JP" altLang="en-US" sz="4600" kern="1200"/>
        </a:p>
      </dsp:txBody>
      <dsp:txXfrm>
        <a:off x="8271418" y="3636065"/>
        <a:ext cx="2851279" cy="13826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262AC3-E5F0-4378-96D7-44B7DA4BA4DF}">
      <dsp:nvSpPr>
        <dsp:cNvPr id="0" name=""/>
        <dsp:cNvSpPr/>
      </dsp:nvSpPr>
      <dsp:spPr>
        <a:xfrm>
          <a:off x="4702" y="2174636"/>
          <a:ext cx="3005419" cy="15027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endParaRPr kumimoji="1" lang="ja-JP" altLang="en-US" sz="4700" kern="1200"/>
        </a:p>
      </dsp:txBody>
      <dsp:txXfrm>
        <a:off x="48715" y="2218649"/>
        <a:ext cx="2917393" cy="1414683"/>
      </dsp:txXfrm>
    </dsp:sp>
    <dsp:sp modelId="{4780A82C-4965-47DB-8034-4EFFB72C8612}">
      <dsp:nvSpPr>
        <dsp:cNvPr id="0" name=""/>
        <dsp:cNvSpPr/>
      </dsp:nvSpPr>
      <dsp:spPr>
        <a:xfrm rot="18770822">
          <a:off x="2727315" y="2250833"/>
          <a:ext cx="1767780" cy="54228"/>
        </a:xfrm>
        <a:custGeom>
          <a:avLst/>
          <a:gdLst/>
          <a:ahLst/>
          <a:cxnLst/>
          <a:rect l="0" t="0" r="0" b="0"/>
          <a:pathLst>
            <a:path>
              <a:moveTo>
                <a:pt x="0" y="27114"/>
              </a:moveTo>
              <a:lnTo>
                <a:pt x="1767780" y="271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a:off x="3567011" y="2233753"/>
        <a:ext cx="88389" cy="88389"/>
      </dsp:txXfrm>
    </dsp:sp>
    <dsp:sp modelId="{A0E9A3BF-7A37-460B-8A2A-501CAD6D966F}">
      <dsp:nvSpPr>
        <dsp:cNvPr id="0" name=""/>
        <dsp:cNvSpPr/>
      </dsp:nvSpPr>
      <dsp:spPr>
        <a:xfrm>
          <a:off x="4212290" y="878549"/>
          <a:ext cx="3005419" cy="15027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endParaRPr kumimoji="1" lang="ja-JP" altLang="en-US" sz="4700" kern="1200"/>
        </a:p>
      </dsp:txBody>
      <dsp:txXfrm>
        <a:off x="4256303" y="922562"/>
        <a:ext cx="2917393" cy="1414683"/>
      </dsp:txXfrm>
    </dsp:sp>
    <dsp:sp modelId="{97590A4D-099B-4D96-B981-DF9B717997D0}">
      <dsp:nvSpPr>
        <dsp:cNvPr id="0" name=""/>
        <dsp:cNvSpPr/>
      </dsp:nvSpPr>
      <dsp:spPr>
        <a:xfrm rot="19457599">
          <a:off x="7078556" y="1170761"/>
          <a:ext cx="1480474" cy="54228"/>
        </a:xfrm>
        <a:custGeom>
          <a:avLst/>
          <a:gdLst/>
          <a:ahLst/>
          <a:cxnLst/>
          <a:rect l="0" t="0" r="0" b="0"/>
          <a:pathLst>
            <a:path>
              <a:moveTo>
                <a:pt x="0" y="27114"/>
              </a:moveTo>
              <a:lnTo>
                <a:pt x="1480474" y="2711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a:off x="7781781" y="1160863"/>
        <a:ext cx="74023" cy="74023"/>
      </dsp:txXfrm>
    </dsp:sp>
    <dsp:sp modelId="{A9AF0B42-CBFE-4284-9100-19ECFE2E01E9}">
      <dsp:nvSpPr>
        <dsp:cNvPr id="0" name=""/>
        <dsp:cNvSpPr/>
      </dsp:nvSpPr>
      <dsp:spPr>
        <a:xfrm>
          <a:off x="8419877" y="14491"/>
          <a:ext cx="3005419" cy="15027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endParaRPr kumimoji="1" lang="ja-JP" altLang="en-US" sz="4700" kern="1200"/>
        </a:p>
      </dsp:txBody>
      <dsp:txXfrm>
        <a:off x="8463890" y="58504"/>
        <a:ext cx="2917393" cy="1414683"/>
      </dsp:txXfrm>
    </dsp:sp>
    <dsp:sp modelId="{DEA0B12E-7A77-488B-93EC-30934A1A282F}">
      <dsp:nvSpPr>
        <dsp:cNvPr id="0" name=""/>
        <dsp:cNvSpPr/>
      </dsp:nvSpPr>
      <dsp:spPr>
        <a:xfrm rot="2142401">
          <a:off x="7078556" y="2034819"/>
          <a:ext cx="1480474" cy="54228"/>
        </a:xfrm>
        <a:custGeom>
          <a:avLst/>
          <a:gdLst/>
          <a:ahLst/>
          <a:cxnLst/>
          <a:rect l="0" t="0" r="0" b="0"/>
          <a:pathLst>
            <a:path>
              <a:moveTo>
                <a:pt x="0" y="27114"/>
              </a:moveTo>
              <a:lnTo>
                <a:pt x="1480474" y="2711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a:off x="7781781" y="2024921"/>
        <a:ext cx="74023" cy="74023"/>
      </dsp:txXfrm>
    </dsp:sp>
    <dsp:sp modelId="{B0CECA41-FB57-4F34-835B-8EF714AEA1DB}">
      <dsp:nvSpPr>
        <dsp:cNvPr id="0" name=""/>
        <dsp:cNvSpPr/>
      </dsp:nvSpPr>
      <dsp:spPr>
        <a:xfrm>
          <a:off x="8419877" y="1742607"/>
          <a:ext cx="3005419" cy="15027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endParaRPr kumimoji="1" lang="ja-JP" altLang="en-US" sz="4700" kern="1200"/>
        </a:p>
      </dsp:txBody>
      <dsp:txXfrm>
        <a:off x="8463890" y="1786620"/>
        <a:ext cx="2917393" cy="1414683"/>
      </dsp:txXfrm>
    </dsp:sp>
    <dsp:sp modelId="{E5B606E5-C2BF-45D3-8744-CDFAF32D21B2}">
      <dsp:nvSpPr>
        <dsp:cNvPr id="0" name=""/>
        <dsp:cNvSpPr/>
      </dsp:nvSpPr>
      <dsp:spPr>
        <a:xfrm rot="2829178">
          <a:off x="2727315" y="3546920"/>
          <a:ext cx="1767780" cy="54228"/>
        </a:xfrm>
        <a:custGeom>
          <a:avLst/>
          <a:gdLst/>
          <a:ahLst/>
          <a:cxnLst/>
          <a:rect l="0" t="0" r="0" b="0"/>
          <a:pathLst>
            <a:path>
              <a:moveTo>
                <a:pt x="0" y="27114"/>
              </a:moveTo>
              <a:lnTo>
                <a:pt x="1767780" y="271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a:off x="3567011" y="3529840"/>
        <a:ext cx="88389" cy="88389"/>
      </dsp:txXfrm>
    </dsp:sp>
    <dsp:sp modelId="{0BF8B42D-005D-4DF0-B9A6-8577C7392D1E}">
      <dsp:nvSpPr>
        <dsp:cNvPr id="0" name=""/>
        <dsp:cNvSpPr/>
      </dsp:nvSpPr>
      <dsp:spPr>
        <a:xfrm>
          <a:off x="4212290" y="3470723"/>
          <a:ext cx="3005419" cy="15027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endParaRPr kumimoji="1" lang="ja-JP" altLang="en-US" sz="4700" kern="1200"/>
        </a:p>
      </dsp:txBody>
      <dsp:txXfrm>
        <a:off x="4256303" y="3514736"/>
        <a:ext cx="2917393" cy="1414683"/>
      </dsp:txXfrm>
    </dsp:sp>
    <dsp:sp modelId="{C6A7BF1A-CE3E-4A71-896D-C77071C76238}">
      <dsp:nvSpPr>
        <dsp:cNvPr id="0" name=""/>
        <dsp:cNvSpPr/>
      </dsp:nvSpPr>
      <dsp:spPr>
        <a:xfrm>
          <a:off x="7217709" y="4194964"/>
          <a:ext cx="1202167" cy="54228"/>
        </a:xfrm>
        <a:custGeom>
          <a:avLst/>
          <a:gdLst/>
          <a:ahLst/>
          <a:cxnLst/>
          <a:rect l="0" t="0" r="0" b="0"/>
          <a:pathLst>
            <a:path>
              <a:moveTo>
                <a:pt x="0" y="27114"/>
              </a:moveTo>
              <a:lnTo>
                <a:pt x="1202167" y="2711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a:off x="7788739" y="4192024"/>
        <a:ext cx="60108" cy="60108"/>
      </dsp:txXfrm>
    </dsp:sp>
    <dsp:sp modelId="{116E88E3-3AC4-45CF-A8E8-BD3AE1433D48}">
      <dsp:nvSpPr>
        <dsp:cNvPr id="0" name=""/>
        <dsp:cNvSpPr/>
      </dsp:nvSpPr>
      <dsp:spPr>
        <a:xfrm>
          <a:off x="8419877" y="3470723"/>
          <a:ext cx="3005419" cy="15027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endParaRPr kumimoji="1" lang="ja-JP" altLang="en-US" sz="4700" kern="1200"/>
        </a:p>
      </dsp:txBody>
      <dsp:txXfrm>
        <a:off x="8463890" y="3514736"/>
        <a:ext cx="2917393" cy="141468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545348-2B4C-2B47-8A0E-11A8D2D3A42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B00D114-BE1B-E14B-BE61-8C2C47ACE2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1BA6A97-FFA0-3B4A-A2A5-7D65A1B4FCEC}"/>
              </a:ext>
            </a:extLst>
          </p:cNvPr>
          <p:cNvSpPr>
            <a:spLocks noGrp="1"/>
          </p:cNvSpPr>
          <p:nvPr>
            <p:ph type="dt" sz="half" idx="10"/>
          </p:nvPr>
        </p:nvSpPr>
        <p:spPr/>
        <p:txBody>
          <a:bodyPr/>
          <a:lstStyle/>
          <a:p>
            <a:fld id="{20E6E075-457A-7244-974F-0DBFF173EDA3}" type="datetimeFigureOut">
              <a:rPr kumimoji="1" lang="ja-JP" altLang="en-US" smtClean="0"/>
              <a:t>2023/11/7</a:t>
            </a:fld>
            <a:endParaRPr kumimoji="1" lang="ja-JP" altLang="en-US"/>
          </a:p>
        </p:txBody>
      </p:sp>
      <p:sp>
        <p:nvSpPr>
          <p:cNvPr id="5" name="フッター プレースホルダー 4">
            <a:extLst>
              <a:ext uri="{FF2B5EF4-FFF2-40B4-BE49-F238E27FC236}">
                <a16:creationId xmlns:a16="http://schemas.microsoft.com/office/drawing/2014/main" id="{92D2AB98-4817-A448-BED5-094004DDFB6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7DDFD17-7162-8348-B90A-FEE1F9BB6B98}"/>
              </a:ext>
            </a:extLst>
          </p:cNvPr>
          <p:cNvSpPr>
            <a:spLocks noGrp="1"/>
          </p:cNvSpPr>
          <p:nvPr>
            <p:ph type="sldNum" sz="quarter" idx="12"/>
          </p:nvPr>
        </p:nvSpPr>
        <p:spPr/>
        <p:txBody>
          <a:bodyPr/>
          <a:lstStyle/>
          <a:p>
            <a:fld id="{CFBD9293-BDA4-2142-AB2F-5AF18125739E}" type="slidenum">
              <a:rPr kumimoji="1" lang="ja-JP" altLang="en-US" smtClean="0"/>
              <a:t>‹#›</a:t>
            </a:fld>
            <a:endParaRPr kumimoji="1" lang="ja-JP" altLang="en-US"/>
          </a:p>
        </p:txBody>
      </p:sp>
    </p:spTree>
    <p:extLst>
      <p:ext uri="{BB962C8B-B14F-4D97-AF65-F5344CB8AC3E}">
        <p14:creationId xmlns:p14="http://schemas.microsoft.com/office/powerpoint/2010/main" val="3124161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5323D0-7C08-CE4B-9CB2-B25245FF4E1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32EF363-F6FA-AE4B-8B4D-229997621AE3}"/>
              </a:ext>
            </a:extLst>
          </p:cNvPr>
          <p:cNvSpPr>
            <a:spLocks noGrp="1"/>
          </p:cNvSpPr>
          <p:nvPr>
            <p:ph type="body" orient="vert" idx="1"/>
          </p:nvPr>
        </p:nvSpPr>
        <p:spPr/>
        <p:txBody>
          <a:bodyPr vert="eaVert"/>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DC8B92C-4378-3041-96DC-6AD1440DCC46}"/>
              </a:ext>
            </a:extLst>
          </p:cNvPr>
          <p:cNvSpPr>
            <a:spLocks noGrp="1"/>
          </p:cNvSpPr>
          <p:nvPr>
            <p:ph type="dt" sz="half" idx="10"/>
          </p:nvPr>
        </p:nvSpPr>
        <p:spPr/>
        <p:txBody>
          <a:bodyPr/>
          <a:lstStyle/>
          <a:p>
            <a:fld id="{20E6E075-457A-7244-974F-0DBFF173EDA3}" type="datetimeFigureOut">
              <a:rPr kumimoji="1" lang="ja-JP" altLang="en-US" smtClean="0"/>
              <a:t>2023/11/7</a:t>
            </a:fld>
            <a:endParaRPr kumimoji="1" lang="ja-JP" altLang="en-US"/>
          </a:p>
        </p:txBody>
      </p:sp>
      <p:sp>
        <p:nvSpPr>
          <p:cNvPr id="5" name="フッター プレースホルダー 4">
            <a:extLst>
              <a:ext uri="{FF2B5EF4-FFF2-40B4-BE49-F238E27FC236}">
                <a16:creationId xmlns:a16="http://schemas.microsoft.com/office/drawing/2014/main" id="{0B18DADE-3D60-9B47-8FA1-070A9E26C70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FFD18EA-E11B-D742-B655-97681965988A}"/>
              </a:ext>
            </a:extLst>
          </p:cNvPr>
          <p:cNvSpPr>
            <a:spLocks noGrp="1"/>
          </p:cNvSpPr>
          <p:nvPr>
            <p:ph type="sldNum" sz="quarter" idx="12"/>
          </p:nvPr>
        </p:nvSpPr>
        <p:spPr/>
        <p:txBody>
          <a:bodyPr/>
          <a:lstStyle/>
          <a:p>
            <a:fld id="{CFBD9293-BDA4-2142-AB2F-5AF18125739E}" type="slidenum">
              <a:rPr kumimoji="1" lang="ja-JP" altLang="en-US" smtClean="0"/>
              <a:t>‹#›</a:t>
            </a:fld>
            <a:endParaRPr kumimoji="1" lang="ja-JP" altLang="en-US"/>
          </a:p>
        </p:txBody>
      </p:sp>
    </p:spTree>
    <p:extLst>
      <p:ext uri="{BB962C8B-B14F-4D97-AF65-F5344CB8AC3E}">
        <p14:creationId xmlns:p14="http://schemas.microsoft.com/office/powerpoint/2010/main" val="1630518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847E231-6037-1A43-9542-5B088CAE581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D44B5EC-54F4-A947-8AC2-EA76CB4738C8}"/>
              </a:ext>
            </a:extLst>
          </p:cNvPr>
          <p:cNvSpPr>
            <a:spLocks noGrp="1"/>
          </p:cNvSpPr>
          <p:nvPr>
            <p:ph type="body" orient="vert" idx="1"/>
          </p:nvPr>
        </p:nvSpPr>
        <p:spPr>
          <a:xfrm>
            <a:off x="838200" y="365125"/>
            <a:ext cx="7734300" cy="5811838"/>
          </a:xfrm>
        </p:spPr>
        <p:txBody>
          <a:bodyPr vert="eaVert"/>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D416408-30DA-F846-A991-782FF511957F}"/>
              </a:ext>
            </a:extLst>
          </p:cNvPr>
          <p:cNvSpPr>
            <a:spLocks noGrp="1"/>
          </p:cNvSpPr>
          <p:nvPr>
            <p:ph type="dt" sz="half" idx="10"/>
          </p:nvPr>
        </p:nvSpPr>
        <p:spPr/>
        <p:txBody>
          <a:bodyPr/>
          <a:lstStyle/>
          <a:p>
            <a:fld id="{20E6E075-457A-7244-974F-0DBFF173EDA3}" type="datetimeFigureOut">
              <a:rPr kumimoji="1" lang="ja-JP" altLang="en-US" smtClean="0"/>
              <a:t>2023/11/7</a:t>
            </a:fld>
            <a:endParaRPr kumimoji="1" lang="ja-JP" altLang="en-US"/>
          </a:p>
        </p:txBody>
      </p:sp>
      <p:sp>
        <p:nvSpPr>
          <p:cNvPr id="5" name="フッター プレースホルダー 4">
            <a:extLst>
              <a:ext uri="{FF2B5EF4-FFF2-40B4-BE49-F238E27FC236}">
                <a16:creationId xmlns:a16="http://schemas.microsoft.com/office/drawing/2014/main" id="{33CBED5F-5500-1F4E-B04D-5AB5B46F212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5187D99-386D-FD4C-BDC4-F8F0204358EE}"/>
              </a:ext>
            </a:extLst>
          </p:cNvPr>
          <p:cNvSpPr>
            <a:spLocks noGrp="1"/>
          </p:cNvSpPr>
          <p:nvPr>
            <p:ph type="sldNum" sz="quarter" idx="12"/>
          </p:nvPr>
        </p:nvSpPr>
        <p:spPr/>
        <p:txBody>
          <a:bodyPr/>
          <a:lstStyle/>
          <a:p>
            <a:fld id="{CFBD9293-BDA4-2142-AB2F-5AF18125739E}" type="slidenum">
              <a:rPr kumimoji="1" lang="ja-JP" altLang="en-US" smtClean="0"/>
              <a:t>‹#›</a:t>
            </a:fld>
            <a:endParaRPr kumimoji="1" lang="ja-JP" altLang="en-US"/>
          </a:p>
        </p:txBody>
      </p:sp>
    </p:spTree>
    <p:extLst>
      <p:ext uri="{BB962C8B-B14F-4D97-AF65-F5344CB8AC3E}">
        <p14:creationId xmlns:p14="http://schemas.microsoft.com/office/powerpoint/2010/main" val="3942643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982B18-066F-5A43-9672-6DB3F942972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852977E-F141-5D47-9E88-07716BFBF2FB}"/>
              </a:ext>
            </a:extLst>
          </p:cNvPr>
          <p:cNvSpPr>
            <a:spLocks noGrp="1"/>
          </p:cNvSpPr>
          <p:nvPr>
            <p:ph idx="1"/>
          </p:nvPr>
        </p:nvSpPr>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28C603A-0FBE-2A4E-8C24-6D1447976C8A}"/>
              </a:ext>
            </a:extLst>
          </p:cNvPr>
          <p:cNvSpPr>
            <a:spLocks noGrp="1"/>
          </p:cNvSpPr>
          <p:nvPr>
            <p:ph type="dt" sz="half" idx="10"/>
          </p:nvPr>
        </p:nvSpPr>
        <p:spPr/>
        <p:txBody>
          <a:bodyPr/>
          <a:lstStyle/>
          <a:p>
            <a:fld id="{20E6E075-457A-7244-974F-0DBFF173EDA3}" type="datetimeFigureOut">
              <a:rPr kumimoji="1" lang="ja-JP" altLang="en-US" smtClean="0"/>
              <a:t>2023/11/7</a:t>
            </a:fld>
            <a:endParaRPr kumimoji="1" lang="ja-JP" altLang="en-US"/>
          </a:p>
        </p:txBody>
      </p:sp>
      <p:sp>
        <p:nvSpPr>
          <p:cNvPr id="5" name="フッター プレースホルダー 4">
            <a:extLst>
              <a:ext uri="{FF2B5EF4-FFF2-40B4-BE49-F238E27FC236}">
                <a16:creationId xmlns:a16="http://schemas.microsoft.com/office/drawing/2014/main" id="{00E0EC9F-4B0E-764C-AB03-2725550E999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3E62989-9787-B642-866B-42D92736D41D}"/>
              </a:ext>
            </a:extLst>
          </p:cNvPr>
          <p:cNvSpPr>
            <a:spLocks noGrp="1"/>
          </p:cNvSpPr>
          <p:nvPr>
            <p:ph type="sldNum" sz="quarter" idx="12"/>
          </p:nvPr>
        </p:nvSpPr>
        <p:spPr/>
        <p:txBody>
          <a:bodyPr/>
          <a:lstStyle/>
          <a:p>
            <a:fld id="{CFBD9293-BDA4-2142-AB2F-5AF18125739E}" type="slidenum">
              <a:rPr kumimoji="1" lang="ja-JP" altLang="en-US" smtClean="0"/>
              <a:t>‹#›</a:t>
            </a:fld>
            <a:endParaRPr kumimoji="1" lang="ja-JP" altLang="en-US"/>
          </a:p>
        </p:txBody>
      </p:sp>
    </p:spTree>
    <p:extLst>
      <p:ext uri="{BB962C8B-B14F-4D97-AF65-F5344CB8AC3E}">
        <p14:creationId xmlns:p14="http://schemas.microsoft.com/office/powerpoint/2010/main" val="2083354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4A7DBE-4398-7644-AD2E-BF4048FB109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BA8F0B4-F006-2C46-A5F5-388CC27D02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0E39C39-83E1-2C4F-8436-1AF344243360}"/>
              </a:ext>
            </a:extLst>
          </p:cNvPr>
          <p:cNvSpPr>
            <a:spLocks noGrp="1"/>
          </p:cNvSpPr>
          <p:nvPr>
            <p:ph type="dt" sz="half" idx="10"/>
          </p:nvPr>
        </p:nvSpPr>
        <p:spPr/>
        <p:txBody>
          <a:bodyPr/>
          <a:lstStyle/>
          <a:p>
            <a:fld id="{20E6E075-457A-7244-974F-0DBFF173EDA3}" type="datetimeFigureOut">
              <a:rPr kumimoji="1" lang="ja-JP" altLang="en-US" smtClean="0"/>
              <a:t>2023/11/7</a:t>
            </a:fld>
            <a:endParaRPr kumimoji="1" lang="ja-JP" altLang="en-US"/>
          </a:p>
        </p:txBody>
      </p:sp>
      <p:sp>
        <p:nvSpPr>
          <p:cNvPr id="5" name="フッター プレースホルダー 4">
            <a:extLst>
              <a:ext uri="{FF2B5EF4-FFF2-40B4-BE49-F238E27FC236}">
                <a16:creationId xmlns:a16="http://schemas.microsoft.com/office/drawing/2014/main" id="{AE43A925-AC5C-B944-9E85-8524E50C0B3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187196C-F14D-334E-B2FF-2B78213710C9}"/>
              </a:ext>
            </a:extLst>
          </p:cNvPr>
          <p:cNvSpPr>
            <a:spLocks noGrp="1"/>
          </p:cNvSpPr>
          <p:nvPr>
            <p:ph type="sldNum" sz="quarter" idx="12"/>
          </p:nvPr>
        </p:nvSpPr>
        <p:spPr/>
        <p:txBody>
          <a:bodyPr/>
          <a:lstStyle/>
          <a:p>
            <a:fld id="{CFBD9293-BDA4-2142-AB2F-5AF18125739E}" type="slidenum">
              <a:rPr kumimoji="1" lang="ja-JP" altLang="en-US" smtClean="0"/>
              <a:t>‹#›</a:t>
            </a:fld>
            <a:endParaRPr kumimoji="1" lang="ja-JP" altLang="en-US"/>
          </a:p>
        </p:txBody>
      </p:sp>
    </p:spTree>
    <p:extLst>
      <p:ext uri="{BB962C8B-B14F-4D97-AF65-F5344CB8AC3E}">
        <p14:creationId xmlns:p14="http://schemas.microsoft.com/office/powerpoint/2010/main" val="3821669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382F20-901D-9149-AC70-F58B47F7C43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CC9C512-943C-2C48-90F5-03AAB83DDC3E}"/>
              </a:ext>
            </a:extLst>
          </p:cNvPr>
          <p:cNvSpPr>
            <a:spLocks noGrp="1"/>
          </p:cNvSpPr>
          <p:nvPr>
            <p:ph sz="half" idx="1"/>
          </p:nvPr>
        </p:nvSpPr>
        <p:spPr>
          <a:xfrm>
            <a:off x="838200" y="1825625"/>
            <a:ext cx="5181600" cy="435133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CF14335-8CC0-224E-BD52-67017A3B6A32}"/>
              </a:ext>
            </a:extLst>
          </p:cNvPr>
          <p:cNvSpPr>
            <a:spLocks noGrp="1"/>
          </p:cNvSpPr>
          <p:nvPr>
            <p:ph sz="half" idx="2"/>
          </p:nvPr>
        </p:nvSpPr>
        <p:spPr>
          <a:xfrm>
            <a:off x="6172200" y="1825625"/>
            <a:ext cx="5181600" cy="435133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3143EBE-03B5-B34C-8C75-576DEFA8543A}"/>
              </a:ext>
            </a:extLst>
          </p:cNvPr>
          <p:cNvSpPr>
            <a:spLocks noGrp="1"/>
          </p:cNvSpPr>
          <p:nvPr>
            <p:ph type="dt" sz="half" idx="10"/>
          </p:nvPr>
        </p:nvSpPr>
        <p:spPr/>
        <p:txBody>
          <a:bodyPr/>
          <a:lstStyle/>
          <a:p>
            <a:fld id="{20E6E075-457A-7244-974F-0DBFF173EDA3}" type="datetimeFigureOut">
              <a:rPr kumimoji="1" lang="ja-JP" altLang="en-US" smtClean="0"/>
              <a:t>2023/11/7</a:t>
            </a:fld>
            <a:endParaRPr kumimoji="1" lang="ja-JP" altLang="en-US"/>
          </a:p>
        </p:txBody>
      </p:sp>
      <p:sp>
        <p:nvSpPr>
          <p:cNvPr id="6" name="フッター プレースホルダー 5">
            <a:extLst>
              <a:ext uri="{FF2B5EF4-FFF2-40B4-BE49-F238E27FC236}">
                <a16:creationId xmlns:a16="http://schemas.microsoft.com/office/drawing/2014/main" id="{35A3265F-006A-CD4D-9488-4E3F9A78372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DF160C9-4985-8742-8CE5-AFCD5E4C3F42}"/>
              </a:ext>
            </a:extLst>
          </p:cNvPr>
          <p:cNvSpPr>
            <a:spLocks noGrp="1"/>
          </p:cNvSpPr>
          <p:nvPr>
            <p:ph type="sldNum" sz="quarter" idx="12"/>
          </p:nvPr>
        </p:nvSpPr>
        <p:spPr/>
        <p:txBody>
          <a:bodyPr/>
          <a:lstStyle/>
          <a:p>
            <a:fld id="{CFBD9293-BDA4-2142-AB2F-5AF18125739E}" type="slidenum">
              <a:rPr kumimoji="1" lang="ja-JP" altLang="en-US" smtClean="0"/>
              <a:t>‹#›</a:t>
            </a:fld>
            <a:endParaRPr kumimoji="1" lang="ja-JP" altLang="en-US"/>
          </a:p>
        </p:txBody>
      </p:sp>
    </p:spTree>
    <p:extLst>
      <p:ext uri="{BB962C8B-B14F-4D97-AF65-F5344CB8AC3E}">
        <p14:creationId xmlns:p14="http://schemas.microsoft.com/office/powerpoint/2010/main" val="2721368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9B5907-9DC5-844D-B7AC-28AE7828376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9D0BBDF-391C-7C4F-8360-27E20FAC9B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6988509-C35F-B848-8187-D178EA366948}"/>
              </a:ext>
            </a:extLst>
          </p:cNvPr>
          <p:cNvSpPr>
            <a:spLocks noGrp="1"/>
          </p:cNvSpPr>
          <p:nvPr>
            <p:ph sz="half" idx="2"/>
          </p:nvPr>
        </p:nvSpPr>
        <p:spPr>
          <a:xfrm>
            <a:off x="839788" y="2505075"/>
            <a:ext cx="5157787" cy="368458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87724AB-8AA6-1F4F-8BAD-DFE081BDF3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コンテンツ プレースホルダー 5">
            <a:extLst>
              <a:ext uri="{FF2B5EF4-FFF2-40B4-BE49-F238E27FC236}">
                <a16:creationId xmlns:a16="http://schemas.microsoft.com/office/drawing/2014/main" id="{03CCD9EE-15B9-644D-9CF1-5A39242EB543}"/>
              </a:ext>
            </a:extLst>
          </p:cNvPr>
          <p:cNvSpPr>
            <a:spLocks noGrp="1"/>
          </p:cNvSpPr>
          <p:nvPr>
            <p:ph sz="quarter" idx="4"/>
          </p:nvPr>
        </p:nvSpPr>
        <p:spPr>
          <a:xfrm>
            <a:off x="6172200" y="2505075"/>
            <a:ext cx="5183188" cy="368458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A8638F0-C756-5940-8518-12D2A12E3CDB}"/>
              </a:ext>
            </a:extLst>
          </p:cNvPr>
          <p:cNvSpPr>
            <a:spLocks noGrp="1"/>
          </p:cNvSpPr>
          <p:nvPr>
            <p:ph type="dt" sz="half" idx="10"/>
          </p:nvPr>
        </p:nvSpPr>
        <p:spPr/>
        <p:txBody>
          <a:bodyPr/>
          <a:lstStyle/>
          <a:p>
            <a:fld id="{20E6E075-457A-7244-974F-0DBFF173EDA3}" type="datetimeFigureOut">
              <a:rPr kumimoji="1" lang="ja-JP" altLang="en-US" smtClean="0"/>
              <a:t>2023/11/7</a:t>
            </a:fld>
            <a:endParaRPr kumimoji="1" lang="ja-JP" altLang="en-US"/>
          </a:p>
        </p:txBody>
      </p:sp>
      <p:sp>
        <p:nvSpPr>
          <p:cNvPr id="8" name="フッター プレースホルダー 7">
            <a:extLst>
              <a:ext uri="{FF2B5EF4-FFF2-40B4-BE49-F238E27FC236}">
                <a16:creationId xmlns:a16="http://schemas.microsoft.com/office/drawing/2014/main" id="{F6DCF7B1-FCF6-0844-AF6F-62FF7BFB417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6B95CBB-4090-2D42-92AA-351ABC3D8874}"/>
              </a:ext>
            </a:extLst>
          </p:cNvPr>
          <p:cNvSpPr>
            <a:spLocks noGrp="1"/>
          </p:cNvSpPr>
          <p:nvPr>
            <p:ph type="sldNum" sz="quarter" idx="12"/>
          </p:nvPr>
        </p:nvSpPr>
        <p:spPr/>
        <p:txBody>
          <a:bodyPr/>
          <a:lstStyle/>
          <a:p>
            <a:fld id="{CFBD9293-BDA4-2142-AB2F-5AF18125739E}" type="slidenum">
              <a:rPr kumimoji="1" lang="ja-JP" altLang="en-US" smtClean="0"/>
              <a:t>‹#›</a:t>
            </a:fld>
            <a:endParaRPr kumimoji="1" lang="ja-JP" altLang="en-US"/>
          </a:p>
        </p:txBody>
      </p:sp>
    </p:spTree>
    <p:extLst>
      <p:ext uri="{BB962C8B-B14F-4D97-AF65-F5344CB8AC3E}">
        <p14:creationId xmlns:p14="http://schemas.microsoft.com/office/powerpoint/2010/main" val="489655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D488B7-AEE5-E749-9EDB-56A406F99C1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F317BF7-F572-BB44-9A3D-66738A3F3EA2}"/>
              </a:ext>
            </a:extLst>
          </p:cNvPr>
          <p:cNvSpPr>
            <a:spLocks noGrp="1"/>
          </p:cNvSpPr>
          <p:nvPr>
            <p:ph type="dt" sz="half" idx="10"/>
          </p:nvPr>
        </p:nvSpPr>
        <p:spPr/>
        <p:txBody>
          <a:bodyPr/>
          <a:lstStyle/>
          <a:p>
            <a:fld id="{20E6E075-457A-7244-974F-0DBFF173EDA3}" type="datetimeFigureOut">
              <a:rPr kumimoji="1" lang="ja-JP" altLang="en-US" smtClean="0"/>
              <a:t>2023/11/7</a:t>
            </a:fld>
            <a:endParaRPr kumimoji="1" lang="ja-JP" altLang="en-US"/>
          </a:p>
        </p:txBody>
      </p:sp>
      <p:sp>
        <p:nvSpPr>
          <p:cNvPr id="4" name="フッター プレースホルダー 3">
            <a:extLst>
              <a:ext uri="{FF2B5EF4-FFF2-40B4-BE49-F238E27FC236}">
                <a16:creationId xmlns:a16="http://schemas.microsoft.com/office/drawing/2014/main" id="{5E01B73E-1F3F-F64C-B151-32AC8AEF11E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3F090EC-D25A-9944-84E2-A97CE6901931}"/>
              </a:ext>
            </a:extLst>
          </p:cNvPr>
          <p:cNvSpPr>
            <a:spLocks noGrp="1"/>
          </p:cNvSpPr>
          <p:nvPr>
            <p:ph type="sldNum" sz="quarter" idx="12"/>
          </p:nvPr>
        </p:nvSpPr>
        <p:spPr/>
        <p:txBody>
          <a:bodyPr/>
          <a:lstStyle/>
          <a:p>
            <a:fld id="{CFBD9293-BDA4-2142-AB2F-5AF18125739E}" type="slidenum">
              <a:rPr kumimoji="1" lang="ja-JP" altLang="en-US" smtClean="0"/>
              <a:t>‹#›</a:t>
            </a:fld>
            <a:endParaRPr kumimoji="1" lang="ja-JP" altLang="en-US"/>
          </a:p>
        </p:txBody>
      </p:sp>
    </p:spTree>
    <p:extLst>
      <p:ext uri="{BB962C8B-B14F-4D97-AF65-F5344CB8AC3E}">
        <p14:creationId xmlns:p14="http://schemas.microsoft.com/office/powerpoint/2010/main" val="4049943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31E766C-F1AE-2749-9181-7D3F2CB09A6B}"/>
              </a:ext>
            </a:extLst>
          </p:cNvPr>
          <p:cNvSpPr>
            <a:spLocks noGrp="1"/>
          </p:cNvSpPr>
          <p:nvPr>
            <p:ph type="dt" sz="half" idx="10"/>
          </p:nvPr>
        </p:nvSpPr>
        <p:spPr/>
        <p:txBody>
          <a:bodyPr/>
          <a:lstStyle/>
          <a:p>
            <a:fld id="{20E6E075-457A-7244-974F-0DBFF173EDA3}" type="datetimeFigureOut">
              <a:rPr kumimoji="1" lang="ja-JP" altLang="en-US" smtClean="0"/>
              <a:t>2023/11/7</a:t>
            </a:fld>
            <a:endParaRPr kumimoji="1" lang="ja-JP" altLang="en-US"/>
          </a:p>
        </p:txBody>
      </p:sp>
      <p:sp>
        <p:nvSpPr>
          <p:cNvPr id="3" name="フッター プレースホルダー 2">
            <a:extLst>
              <a:ext uri="{FF2B5EF4-FFF2-40B4-BE49-F238E27FC236}">
                <a16:creationId xmlns:a16="http://schemas.microsoft.com/office/drawing/2014/main" id="{B3A0DD88-1124-B847-BD4C-06A6E0BFCA2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C378661-A6EE-B44F-ABFE-61EF87D92306}"/>
              </a:ext>
            </a:extLst>
          </p:cNvPr>
          <p:cNvSpPr>
            <a:spLocks noGrp="1"/>
          </p:cNvSpPr>
          <p:nvPr>
            <p:ph type="sldNum" sz="quarter" idx="12"/>
          </p:nvPr>
        </p:nvSpPr>
        <p:spPr/>
        <p:txBody>
          <a:bodyPr/>
          <a:lstStyle/>
          <a:p>
            <a:fld id="{CFBD9293-BDA4-2142-AB2F-5AF18125739E}" type="slidenum">
              <a:rPr kumimoji="1" lang="ja-JP" altLang="en-US" smtClean="0"/>
              <a:t>‹#›</a:t>
            </a:fld>
            <a:endParaRPr kumimoji="1" lang="ja-JP" altLang="en-US"/>
          </a:p>
        </p:txBody>
      </p:sp>
    </p:spTree>
    <p:extLst>
      <p:ext uri="{BB962C8B-B14F-4D97-AF65-F5344CB8AC3E}">
        <p14:creationId xmlns:p14="http://schemas.microsoft.com/office/powerpoint/2010/main" val="4171745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852F21-E3C5-304A-B67E-5864E0D2BD7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D5725A6-AC31-7C48-8806-71FB65846D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02C1C40-82B0-5B41-BD80-291B55AA1F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3CEFC91-76BD-7548-A44E-8AA5EB326C4C}"/>
              </a:ext>
            </a:extLst>
          </p:cNvPr>
          <p:cNvSpPr>
            <a:spLocks noGrp="1"/>
          </p:cNvSpPr>
          <p:nvPr>
            <p:ph type="dt" sz="half" idx="10"/>
          </p:nvPr>
        </p:nvSpPr>
        <p:spPr/>
        <p:txBody>
          <a:bodyPr/>
          <a:lstStyle/>
          <a:p>
            <a:fld id="{20E6E075-457A-7244-974F-0DBFF173EDA3}" type="datetimeFigureOut">
              <a:rPr kumimoji="1" lang="ja-JP" altLang="en-US" smtClean="0"/>
              <a:t>2023/11/7</a:t>
            </a:fld>
            <a:endParaRPr kumimoji="1" lang="ja-JP" altLang="en-US"/>
          </a:p>
        </p:txBody>
      </p:sp>
      <p:sp>
        <p:nvSpPr>
          <p:cNvPr id="6" name="フッター プレースホルダー 5">
            <a:extLst>
              <a:ext uri="{FF2B5EF4-FFF2-40B4-BE49-F238E27FC236}">
                <a16:creationId xmlns:a16="http://schemas.microsoft.com/office/drawing/2014/main" id="{FF7A740B-1E6C-4F47-89B2-667E9A995ED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C30F0BD-831A-8346-B64B-63A80A30C8D3}"/>
              </a:ext>
            </a:extLst>
          </p:cNvPr>
          <p:cNvSpPr>
            <a:spLocks noGrp="1"/>
          </p:cNvSpPr>
          <p:nvPr>
            <p:ph type="sldNum" sz="quarter" idx="12"/>
          </p:nvPr>
        </p:nvSpPr>
        <p:spPr/>
        <p:txBody>
          <a:bodyPr/>
          <a:lstStyle/>
          <a:p>
            <a:fld id="{CFBD9293-BDA4-2142-AB2F-5AF18125739E}" type="slidenum">
              <a:rPr kumimoji="1" lang="ja-JP" altLang="en-US" smtClean="0"/>
              <a:t>‹#›</a:t>
            </a:fld>
            <a:endParaRPr kumimoji="1" lang="ja-JP" altLang="en-US"/>
          </a:p>
        </p:txBody>
      </p:sp>
    </p:spTree>
    <p:extLst>
      <p:ext uri="{BB962C8B-B14F-4D97-AF65-F5344CB8AC3E}">
        <p14:creationId xmlns:p14="http://schemas.microsoft.com/office/powerpoint/2010/main" val="3659445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8AA172-BCA1-EF44-9327-AB8D0D4A0A3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C9FA6C2-89DE-CC43-A271-CFE017726F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E30DB67-18FC-6B4D-9118-948CC27330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6F801AA-C273-174E-A857-1413F30D4D3C}"/>
              </a:ext>
            </a:extLst>
          </p:cNvPr>
          <p:cNvSpPr>
            <a:spLocks noGrp="1"/>
          </p:cNvSpPr>
          <p:nvPr>
            <p:ph type="dt" sz="half" idx="10"/>
          </p:nvPr>
        </p:nvSpPr>
        <p:spPr/>
        <p:txBody>
          <a:bodyPr/>
          <a:lstStyle/>
          <a:p>
            <a:fld id="{20E6E075-457A-7244-974F-0DBFF173EDA3}" type="datetimeFigureOut">
              <a:rPr kumimoji="1" lang="ja-JP" altLang="en-US" smtClean="0"/>
              <a:t>2023/11/7</a:t>
            </a:fld>
            <a:endParaRPr kumimoji="1" lang="ja-JP" altLang="en-US"/>
          </a:p>
        </p:txBody>
      </p:sp>
      <p:sp>
        <p:nvSpPr>
          <p:cNvPr id="6" name="フッター プレースホルダー 5">
            <a:extLst>
              <a:ext uri="{FF2B5EF4-FFF2-40B4-BE49-F238E27FC236}">
                <a16:creationId xmlns:a16="http://schemas.microsoft.com/office/drawing/2014/main" id="{0438ED54-E97E-3D4B-8E60-35D1E43DFF1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4308BA9-20A1-884D-B28C-1FD959E1FC4F}"/>
              </a:ext>
            </a:extLst>
          </p:cNvPr>
          <p:cNvSpPr>
            <a:spLocks noGrp="1"/>
          </p:cNvSpPr>
          <p:nvPr>
            <p:ph type="sldNum" sz="quarter" idx="12"/>
          </p:nvPr>
        </p:nvSpPr>
        <p:spPr/>
        <p:txBody>
          <a:bodyPr/>
          <a:lstStyle/>
          <a:p>
            <a:fld id="{CFBD9293-BDA4-2142-AB2F-5AF18125739E}" type="slidenum">
              <a:rPr kumimoji="1" lang="ja-JP" altLang="en-US" smtClean="0"/>
              <a:t>‹#›</a:t>
            </a:fld>
            <a:endParaRPr kumimoji="1" lang="ja-JP" altLang="en-US"/>
          </a:p>
        </p:txBody>
      </p:sp>
    </p:spTree>
    <p:extLst>
      <p:ext uri="{BB962C8B-B14F-4D97-AF65-F5344CB8AC3E}">
        <p14:creationId xmlns:p14="http://schemas.microsoft.com/office/powerpoint/2010/main" val="2134512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55C7E08-2F35-504B-B0B1-F31CFC705D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DB7075F-6FD6-B244-89F0-21C132521F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97D0FF1-45DF-BE45-B95F-07B04EA0D8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E6E075-457A-7244-974F-0DBFF173EDA3}" type="datetimeFigureOut">
              <a:rPr kumimoji="1" lang="ja-JP" altLang="en-US" smtClean="0"/>
              <a:t>2023/11/7</a:t>
            </a:fld>
            <a:endParaRPr kumimoji="1" lang="ja-JP" altLang="en-US"/>
          </a:p>
        </p:txBody>
      </p:sp>
      <p:sp>
        <p:nvSpPr>
          <p:cNvPr id="5" name="フッター プレースホルダー 4">
            <a:extLst>
              <a:ext uri="{FF2B5EF4-FFF2-40B4-BE49-F238E27FC236}">
                <a16:creationId xmlns:a16="http://schemas.microsoft.com/office/drawing/2014/main" id="{0DB8F333-BFC3-FA4C-95A3-52616A9EA5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8045B9FC-BC7B-E449-9EB0-694ECB4BAA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BD9293-BDA4-2142-AB2F-5AF18125739E}" type="slidenum">
              <a:rPr kumimoji="1" lang="ja-JP" altLang="en-US" smtClean="0"/>
              <a:t>‹#›</a:t>
            </a:fld>
            <a:endParaRPr kumimoji="1" lang="ja-JP" altLang="en-US"/>
          </a:p>
        </p:txBody>
      </p:sp>
    </p:spTree>
    <p:extLst>
      <p:ext uri="{BB962C8B-B14F-4D97-AF65-F5344CB8AC3E}">
        <p14:creationId xmlns:p14="http://schemas.microsoft.com/office/powerpoint/2010/main" val="3762178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6197D16-FE75-4A0E-A0C9-28C0F04A43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FA8FCEC6-4B30-4FF2-8B32-504BEAEA3A1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2" name="タイトル 1">
            <a:extLst>
              <a:ext uri="{FF2B5EF4-FFF2-40B4-BE49-F238E27FC236}">
                <a16:creationId xmlns:a16="http://schemas.microsoft.com/office/drawing/2014/main" id="{0EA627B4-40B7-B846-8439-D5666EA714BD}"/>
              </a:ext>
            </a:extLst>
          </p:cNvPr>
          <p:cNvSpPr>
            <a:spLocks noGrp="1"/>
          </p:cNvSpPr>
          <p:nvPr>
            <p:ph type="ctrTitle"/>
          </p:nvPr>
        </p:nvSpPr>
        <p:spPr>
          <a:xfrm>
            <a:off x="804484" y="1191796"/>
            <a:ext cx="10566422" cy="2976344"/>
          </a:xfrm>
        </p:spPr>
        <p:txBody>
          <a:bodyPr anchor="ctr">
            <a:normAutofit/>
          </a:bodyPr>
          <a:lstStyle/>
          <a:p>
            <a:pPr algn="l"/>
            <a:r>
              <a:rPr kumimoji="1" lang="ja-JP" altLang="en-US" sz="6600" dirty="0">
                <a:solidFill>
                  <a:srgbClr val="FFFFFF"/>
                </a:solidFill>
              </a:rPr>
              <a:t>課題抽出</a:t>
            </a:r>
          </a:p>
        </p:txBody>
      </p:sp>
      <p:sp>
        <p:nvSpPr>
          <p:cNvPr id="3" name="字幕 2">
            <a:extLst>
              <a:ext uri="{FF2B5EF4-FFF2-40B4-BE49-F238E27FC236}">
                <a16:creationId xmlns:a16="http://schemas.microsoft.com/office/drawing/2014/main" id="{32C0942A-DA8E-A04F-AC85-3553CBAE7665}"/>
              </a:ext>
            </a:extLst>
          </p:cNvPr>
          <p:cNvSpPr>
            <a:spLocks noGrp="1"/>
          </p:cNvSpPr>
          <p:nvPr>
            <p:ph type="subTitle" idx="1"/>
          </p:nvPr>
        </p:nvSpPr>
        <p:spPr>
          <a:xfrm>
            <a:off x="804788" y="5318990"/>
            <a:ext cx="9416898" cy="723670"/>
          </a:xfrm>
        </p:spPr>
        <p:txBody>
          <a:bodyPr anchor="t">
            <a:normAutofit/>
          </a:bodyPr>
          <a:lstStyle/>
          <a:p>
            <a:pPr algn="r"/>
            <a:r>
              <a:rPr kumimoji="1" lang="ja-JP" altLang="en-US" sz="1800" dirty="0">
                <a:solidFill>
                  <a:srgbClr val="000000"/>
                </a:solidFill>
              </a:rPr>
              <a:t>ライティング実習</a:t>
            </a:r>
            <a:r>
              <a:rPr kumimoji="1" lang="en-US" altLang="ja-JP" sz="1800" dirty="0">
                <a:solidFill>
                  <a:srgbClr val="000000"/>
                </a:solidFill>
              </a:rPr>
              <a:t>2B</a:t>
            </a:r>
            <a:endParaRPr kumimoji="1" lang="ja-JP" altLang="en-US" sz="1800" dirty="0">
              <a:solidFill>
                <a:srgbClr val="000000"/>
              </a:solidFill>
            </a:endParaRPr>
          </a:p>
        </p:txBody>
      </p:sp>
    </p:spTree>
    <p:extLst>
      <p:ext uri="{BB962C8B-B14F-4D97-AF65-F5344CB8AC3E}">
        <p14:creationId xmlns:p14="http://schemas.microsoft.com/office/powerpoint/2010/main" val="2726561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4FC337-1115-2499-22F2-FD4800CBFC5C}"/>
              </a:ext>
            </a:extLst>
          </p:cNvPr>
          <p:cNvSpPr>
            <a:spLocks noGrp="1"/>
          </p:cNvSpPr>
          <p:nvPr>
            <p:ph type="title"/>
          </p:nvPr>
        </p:nvSpPr>
        <p:spPr/>
        <p:txBody>
          <a:bodyPr/>
          <a:lstStyle/>
          <a:p>
            <a:r>
              <a:rPr kumimoji="1" lang="ja-JP" altLang="en-US" dirty="0"/>
              <a:t>研究課題</a:t>
            </a:r>
            <a:r>
              <a:rPr kumimoji="1" lang="en-US" altLang="ja-JP" dirty="0"/>
              <a:t>:</a:t>
            </a:r>
            <a:r>
              <a:rPr kumimoji="1" lang="ja-JP" altLang="en-US" dirty="0"/>
              <a:t>ロジックツリー</a:t>
            </a:r>
          </a:p>
        </p:txBody>
      </p:sp>
      <p:graphicFrame>
        <p:nvGraphicFramePr>
          <p:cNvPr id="4" name="図表 3">
            <a:extLst>
              <a:ext uri="{FF2B5EF4-FFF2-40B4-BE49-F238E27FC236}">
                <a16:creationId xmlns:a16="http://schemas.microsoft.com/office/drawing/2014/main" id="{9C0650C3-83AC-DBFC-03DA-1BAB63E86D82}"/>
              </a:ext>
            </a:extLst>
          </p:cNvPr>
          <p:cNvGraphicFramePr/>
          <p:nvPr>
            <p:extLst>
              <p:ext uri="{D42A27DB-BD31-4B8C-83A1-F6EECF244321}">
                <p14:modId xmlns:p14="http://schemas.microsoft.com/office/powerpoint/2010/main" val="1216672134"/>
              </p:ext>
            </p:extLst>
          </p:nvPr>
        </p:nvGraphicFramePr>
        <p:xfrm>
          <a:off x="374650" y="1504950"/>
          <a:ext cx="11430000" cy="4987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8913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6AD1A5-9C59-153C-A252-495A91BE61A0}"/>
              </a:ext>
            </a:extLst>
          </p:cNvPr>
          <p:cNvSpPr>
            <a:spLocks noGrp="1"/>
          </p:cNvSpPr>
          <p:nvPr>
            <p:ph type="title"/>
          </p:nvPr>
        </p:nvSpPr>
        <p:spPr/>
        <p:txBody>
          <a:bodyPr/>
          <a:lstStyle/>
          <a:p>
            <a:r>
              <a:rPr kumimoji="1" lang="ja-JP" altLang="en-US" dirty="0"/>
              <a:t>ブレーンストーミング</a:t>
            </a:r>
          </a:p>
        </p:txBody>
      </p:sp>
      <p:sp>
        <p:nvSpPr>
          <p:cNvPr id="4" name="正方形/長方形 3">
            <a:extLst>
              <a:ext uri="{FF2B5EF4-FFF2-40B4-BE49-F238E27FC236}">
                <a16:creationId xmlns:a16="http://schemas.microsoft.com/office/drawing/2014/main" id="{562319DF-DFD0-BA1A-FF4F-A2831360B18D}"/>
              </a:ext>
            </a:extLst>
          </p:cNvPr>
          <p:cNvSpPr/>
          <p:nvPr/>
        </p:nvSpPr>
        <p:spPr>
          <a:xfrm>
            <a:off x="838200" y="1886487"/>
            <a:ext cx="2157573" cy="69370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アイデア</a:t>
            </a:r>
          </a:p>
        </p:txBody>
      </p:sp>
      <p:sp>
        <p:nvSpPr>
          <p:cNvPr id="5" name="正方形/長方形 4">
            <a:extLst>
              <a:ext uri="{FF2B5EF4-FFF2-40B4-BE49-F238E27FC236}">
                <a16:creationId xmlns:a16="http://schemas.microsoft.com/office/drawing/2014/main" id="{20ADAC6A-517A-A727-9345-F77C0379F0A8}"/>
              </a:ext>
            </a:extLst>
          </p:cNvPr>
          <p:cNvSpPr/>
          <p:nvPr/>
        </p:nvSpPr>
        <p:spPr>
          <a:xfrm>
            <a:off x="7972746" y="4494747"/>
            <a:ext cx="2702103" cy="11040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アイデア</a:t>
            </a:r>
          </a:p>
        </p:txBody>
      </p:sp>
      <p:sp>
        <p:nvSpPr>
          <p:cNvPr id="6" name="楕円 5">
            <a:extLst>
              <a:ext uri="{FF2B5EF4-FFF2-40B4-BE49-F238E27FC236}">
                <a16:creationId xmlns:a16="http://schemas.microsoft.com/office/drawing/2014/main" id="{AF8B0AE3-F865-149A-A80D-593CF4B8800D}"/>
              </a:ext>
            </a:extLst>
          </p:cNvPr>
          <p:cNvSpPr/>
          <p:nvPr/>
        </p:nvSpPr>
        <p:spPr>
          <a:xfrm>
            <a:off x="4315145" y="2733320"/>
            <a:ext cx="2547991" cy="146841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発言の少ないブレストを活性化させる方法</a:t>
            </a:r>
          </a:p>
        </p:txBody>
      </p:sp>
    </p:spTree>
    <p:extLst>
      <p:ext uri="{BB962C8B-B14F-4D97-AF65-F5344CB8AC3E}">
        <p14:creationId xmlns:p14="http://schemas.microsoft.com/office/powerpoint/2010/main" val="1854333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B0ACD9-3B3D-4D35-B911-F477186AE619}"/>
              </a:ext>
            </a:extLst>
          </p:cNvPr>
          <p:cNvSpPr>
            <a:spLocks noGrp="1"/>
          </p:cNvSpPr>
          <p:nvPr>
            <p:ph type="title"/>
          </p:nvPr>
        </p:nvSpPr>
        <p:spPr/>
        <p:txBody>
          <a:bodyPr/>
          <a:lstStyle/>
          <a:p>
            <a:r>
              <a:rPr kumimoji="1" lang="ja-JP" altLang="en-US" dirty="0"/>
              <a:t>課題</a:t>
            </a:r>
            <a:r>
              <a:rPr kumimoji="1" lang="en-US" altLang="ja-JP" dirty="0"/>
              <a:t>:</a:t>
            </a:r>
            <a:r>
              <a:rPr kumimoji="1" lang="ja-JP" altLang="en-US" dirty="0"/>
              <a:t>ロジックツリー</a:t>
            </a:r>
          </a:p>
        </p:txBody>
      </p:sp>
      <p:graphicFrame>
        <p:nvGraphicFramePr>
          <p:cNvPr id="7" name="図表 6">
            <a:extLst>
              <a:ext uri="{FF2B5EF4-FFF2-40B4-BE49-F238E27FC236}">
                <a16:creationId xmlns:a16="http://schemas.microsoft.com/office/drawing/2014/main" id="{CEC98E69-991F-EA69-DF14-81DE126BEAD0}"/>
              </a:ext>
            </a:extLst>
          </p:cNvPr>
          <p:cNvGraphicFramePr/>
          <p:nvPr>
            <p:extLst>
              <p:ext uri="{D42A27DB-BD31-4B8C-83A1-F6EECF244321}">
                <p14:modId xmlns:p14="http://schemas.microsoft.com/office/powerpoint/2010/main" val="4210973835"/>
              </p:ext>
            </p:extLst>
          </p:nvPr>
        </p:nvGraphicFramePr>
        <p:xfrm>
          <a:off x="596900" y="1314450"/>
          <a:ext cx="11169650"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1554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3C27A8-429B-46A7-D9DF-575FC635AD8D}"/>
              </a:ext>
            </a:extLst>
          </p:cNvPr>
          <p:cNvSpPr>
            <a:spLocks noGrp="1"/>
          </p:cNvSpPr>
          <p:nvPr>
            <p:ph type="title"/>
          </p:nvPr>
        </p:nvSpPr>
        <p:spPr/>
        <p:txBody>
          <a:bodyPr/>
          <a:lstStyle/>
          <a:p>
            <a:r>
              <a:rPr kumimoji="1" lang="ja-JP" altLang="en-US" dirty="0"/>
              <a:t>課題</a:t>
            </a:r>
            <a:r>
              <a:rPr kumimoji="1" lang="en-US" altLang="ja-JP" dirty="0"/>
              <a:t>:</a:t>
            </a:r>
            <a:r>
              <a:rPr kumimoji="1" lang="ja-JP" altLang="en-US" dirty="0"/>
              <a:t>ポートフォリオ分析</a:t>
            </a:r>
          </a:p>
        </p:txBody>
      </p:sp>
      <p:cxnSp>
        <p:nvCxnSpPr>
          <p:cNvPr id="5" name="直線矢印コネクタ 4">
            <a:extLst>
              <a:ext uri="{FF2B5EF4-FFF2-40B4-BE49-F238E27FC236}">
                <a16:creationId xmlns:a16="http://schemas.microsoft.com/office/drawing/2014/main" id="{AEE64DFD-E413-5CE7-03B8-B8E039EC98E2}"/>
              </a:ext>
            </a:extLst>
          </p:cNvPr>
          <p:cNvCxnSpPr/>
          <p:nvPr/>
        </p:nvCxnSpPr>
        <p:spPr>
          <a:xfrm>
            <a:off x="838200" y="3930650"/>
            <a:ext cx="10515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21BCFE14-01F8-4CF4-EDF9-6AF574112C00}"/>
              </a:ext>
            </a:extLst>
          </p:cNvPr>
          <p:cNvCxnSpPr/>
          <p:nvPr/>
        </p:nvCxnSpPr>
        <p:spPr>
          <a:xfrm flipH="1" flipV="1">
            <a:off x="6096000" y="1466850"/>
            <a:ext cx="127000" cy="5187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091D7D4A-CCA6-AA3E-747B-A83E2E5C7DEF}"/>
              </a:ext>
            </a:extLst>
          </p:cNvPr>
          <p:cNvSpPr/>
          <p:nvPr/>
        </p:nvSpPr>
        <p:spPr>
          <a:xfrm>
            <a:off x="6369050" y="1339850"/>
            <a:ext cx="825500" cy="40004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t>y</a:t>
            </a:r>
            <a:endParaRPr kumimoji="1" lang="ja-JP" altLang="en-US" dirty="0"/>
          </a:p>
        </p:txBody>
      </p:sp>
      <p:sp>
        <p:nvSpPr>
          <p:cNvPr id="10" name="正方形/長方形 9">
            <a:extLst>
              <a:ext uri="{FF2B5EF4-FFF2-40B4-BE49-F238E27FC236}">
                <a16:creationId xmlns:a16="http://schemas.microsoft.com/office/drawing/2014/main" id="{46343197-E59D-E8BB-C2AB-7A281DB6B148}"/>
              </a:ext>
            </a:extLst>
          </p:cNvPr>
          <p:cNvSpPr/>
          <p:nvPr/>
        </p:nvSpPr>
        <p:spPr>
          <a:xfrm>
            <a:off x="10941050" y="4165600"/>
            <a:ext cx="825500" cy="40004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dirty="0"/>
              <a:t>x</a:t>
            </a:r>
            <a:endParaRPr kumimoji="1" lang="ja-JP" altLang="en-US" dirty="0"/>
          </a:p>
        </p:txBody>
      </p:sp>
    </p:spTree>
    <p:extLst>
      <p:ext uri="{BB962C8B-B14F-4D97-AF65-F5344CB8AC3E}">
        <p14:creationId xmlns:p14="http://schemas.microsoft.com/office/powerpoint/2010/main" val="3930266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C75251-2C3B-0149-8E0B-1A6E6606F33A}"/>
              </a:ext>
            </a:extLst>
          </p:cNvPr>
          <p:cNvSpPr>
            <a:spLocks noGrp="1"/>
          </p:cNvSpPr>
          <p:nvPr>
            <p:ph type="title"/>
          </p:nvPr>
        </p:nvSpPr>
        <p:spPr/>
        <p:txBody>
          <a:bodyPr/>
          <a:lstStyle/>
          <a:p>
            <a:r>
              <a:rPr kumimoji="1" lang="ja-JP" altLang="en-US" dirty="0"/>
              <a:t>課題</a:t>
            </a:r>
            <a:r>
              <a:rPr kumimoji="1" lang="en-US" altLang="ja-JP" dirty="0"/>
              <a:t>:</a:t>
            </a:r>
            <a:r>
              <a:rPr lang="ja-JP" altLang="en-US" dirty="0"/>
              <a:t>観光地としての大津市</a:t>
            </a:r>
            <a:endParaRPr kumimoji="1" lang="ja-JP" altLang="en-US" dirty="0"/>
          </a:p>
        </p:txBody>
      </p:sp>
      <p:sp>
        <p:nvSpPr>
          <p:cNvPr id="3" name="コンテンツ プレースホルダー 2">
            <a:extLst>
              <a:ext uri="{FF2B5EF4-FFF2-40B4-BE49-F238E27FC236}">
                <a16:creationId xmlns:a16="http://schemas.microsoft.com/office/drawing/2014/main" id="{DA561A3A-C834-484C-BAB2-0503B354FB44}"/>
              </a:ext>
            </a:extLst>
          </p:cNvPr>
          <p:cNvSpPr>
            <a:spLocks noGrp="1"/>
          </p:cNvSpPr>
          <p:nvPr>
            <p:ph idx="1"/>
          </p:nvPr>
        </p:nvSpPr>
        <p:spPr/>
        <p:txBody>
          <a:bodyPr/>
          <a:lstStyle/>
          <a:p>
            <a:pPr marL="0" indent="0">
              <a:buNone/>
            </a:pPr>
            <a:r>
              <a:rPr kumimoji="1" lang="ja-JP" altLang="en-US" dirty="0"/>
              <a:t>あなたは大津市にある大学に通っている。同級生には京都や東京の大学に進学したものが多い。同級生の集まりでかれらから「大津？なにがある</a:t>
            </a:r>
            <a:r>
              <a:rPr kumimoji="1" lang="ja-JP" altLang="en-US" dirty="0" err="1"/>
              <a:t>ねん</a:t>
            </a:r>
            <a:r>
              <a:rPr kumimoji="1" lang="ja-JP" altLang="en-US" dirty="0"/>
              <a:t>。あんなところにおったら暇でしゃーないや</a:t>
            </a:r>
            <a:r>
              <a:rPr kumimoji="1" lang="ja-JP" altLang="en-US" dirty="0" err="1"/>
              <a:t>ろ</a:t>
            </a:r>
            <a:r>
              <a:rPr kumimoji="1" lang="ja-JP" altLang="en-US" dirty="0"/>
              <a:t>。ああ大津の大学なんか行かんで良かった」と馬鹿にされた。</a:t>
            </a:r>
            <a:endParaRPr kumimoji="1" lang="en-US" altLang="ja-JP" dirty="0"/>
          </a:p>
          <a:p>
            <a:pPr marL="0" indent="0">
              <a:buNone/>
            </a:pPr>
            <a:r>
              <a:rPr lang="ja-JP" altLang="en-US" dirty="0"/>
              <a:t>大津市の観光地としての魅力を無知蒙昧で傲岸不遜な友人たちに知らしめよ。</a:t>
            </a:r>
            <a:r>
              <a:rPr lang="en-US" altLang="ja-JP" dirty="0"/>
              <a:t>(200</a:t>
            </a:r>
            <a:r>
              <a:rPr lang="ja-JP" altLang="en-US" dirty="0"/>
              <a:t>字以上</a:t>
            </a:r>
            <a:r>
              <a:rPr lang="en-US" altLang="ja-JP" dirty="0"/>
              <a:t>)</a:t>
            </a:r>
            <a:endParaRPr kumimoji="1" lang="ja-JP" altLang="en-US" dirty="0"/>
          </a:p>
        </p:txBody>
      </p:sp>
    </p:spTree>
    <p:extLst>
      <p:ext uri="{BB962C8B-B14F-4D97-AF65-F5344CB8AC3E}">
        <p14:creationId xmlns:p14="http://schemas.microsoft.com/office/powerpoint/2010/main" val="1266124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7C273C9D-4E2B-F842-823A-F3A6EBCD3B91}"/>
              </a:ext>
            </a:extLst>
          </p:cNvPr>
          <p:cNvSpPr txBox="1">
            <a:spLocks/>
          </p:cNvSpPr>
          <p:nvPr/>
        </p:nvSpPr>
        <p:spPr>
          <a:xfrm>
            <a:off x="761011" y="36635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t>課題</a:t>
            </a:r>
            <a:r>
              <a:rPr lang="en-US" altLang="ja-JP" dirty="0"/>
              <a:t>:</a:t>
            </a:r>
            <a:r>
              <a:rPr lang="ja-JP" altLang="en-US" dirty="0"/>
              <a:t>観光地としての大津市</a:t>
            </a:r>
          </a:p>
        </p:txBody>
      </p:sp>
      <p:sp>
        <p:nvSpPr>
          <p:cNvPr id="28" name="円/楕円 27">
            <a:extLst>
              <a:ext uri="{FF2B5EF4-FFF2-40B4-BE49-F238E27FC236}">
                <a16:creationId xmlns:a16="http://schemas.microsoft.com/office/drawing/2014/main" id="{9394BB8B-7C82-E347-A575-C7B6782528B0}"/>
              </a:ext>
            </a:extLst>
          </p:cNvPr>
          <p:cNvSpPr/>
          <p:nvPr/>
        </p:nvSpPr>
        <p:spPr>
          <a:xfrm>
            <a:off x="5030324" y="3709431"/>
            <a:ext cx="1733799" cy="5335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大津市</a:t>
            </a:r>
            <a:endParaRPr lang="en-US" altLang="ja-JP" dirty="0"/>
          </a:p>
          <a:p>
            <a:pPr algn="ctr"/>
            <a:r>
              <a:rPr lang="ja-JP" altLang="en-US" dirty="0"/>
              <a:t>観光</a:t>
            </a:r>
            <a:endParaRPr kumimoji="1" lang="ja-JP" altLang="en-US" dirty="0"/>
          </a:p>
        </p:txBody>
      </p:sp>
    </p:spTree>
    <p:extLst>
      <p:ext uri="{BB962C8B-B14F-4D97-AF65-F5344CB8AC3E}">
        <p14:creationId xmlns:p14="http://schemas.microsoft.com/office/powerpoint/2010/main" val="2077171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E9FC43-51C5-49C1-85C9-29E506F07DD6}"/>
              </a:ext>
            </a:extLst>
          </p:cNvPr>
          <p:cNvSpPr>
            <a:spLocks noGrp="1"/>
          </p:cNvSpPr>
          <p:nvPr>
            <p:ph type="title"/>
          </p:nvPr>
        </p:nvSpPr>
        <p:spPr/>
        <p:txBody>
          <a:bodyPr/>
          <a:lstStyle/>
          <a:p>
            <a:r>
              <a:rPr kumimoji="1" lang="ja-JP" altLang="en-US"/>
              <a:t>結論</a:t>
            </a:r>
          </a:p>
        </p:txBody>
      </p:sp>
      <p:sp>
        <p:nvSpPr>
          <p:cNvPr id="3" name="コンテンツ プレースホルダー 2">
            <a:extLst>
              <a:ext uri="{FF2B5EF4-FFF2-40B4-BE49-F238E27FC236}">
                <a16:creationId xmlns:a16="http://schemas.microsoft.com/office/drawing/2014/main" id="{EC26BF4C-9A7B-4342-A63F-17ADC30C9B60}"/>
              </a:ext>
            </a:extLst>
          </p:cNvPr>
          <p:cNvSpPr>
            <a:spLocks noGrp="1"/>
          </p:cNvSpPr>
          <p:nvPr>
            <p:ph idx="1"/>
          </p:nvPr>
        </p:nvSpPr>
        <p:spPr/>
        <p:txBody>
          <a:bodyPr/>
          <a:lstStyle/>
          <a:p>
            <a:pPr marL="0" indent="0">
              <a:buNone/>
            </a:pPr>
            <a:endParaRPr kumimoji="1" lang="ja-JP" altLang="en-US" dirty="0"/>
          </a:p>
        </p:txBody>
      </p:sp>
    </p:spTree>
    <p:extLst>
      <p:ext uri="{BB962C8B-B14F-4D97-AF65-F5344CB8AC3E}">
        <p14:creationId xmlns:p14="http://schemas.microsoft.com/office/powerpoint/2010/main" val="627505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AA44FC-613D-329C-ADDA-1EBE71C1E904}"/>
              </a:ext>
            </a:extLst>
          </p:cNvPr>
          <p:cNvSpPr>
            <a:spLocks noGrp="1"/>
          </p:cNvSpPr>
          <p:nvPr>
            <p:ph type="title"/>
          </p:nvPr>
        </p:nvSpPr>
        <p:spPr/>
        <p:txBody>
          <a:bodyPr/>
          <a:lstStyle/>
          <a:p>
            <a:r>
              <a:rPr kumimoji="1" lang="ja-JP" altLang="en-US" dirty="0"/>
              <a:t>研究課題</a:t>
            </a:r>
            <a:r>
              <a:rPr kumimoji="1" lang="en-US" altLang="ja-JP" dirty="0"/>
              <a:t>:</a:t>
            </a:r>
            <a:r>
              <a:rPr kumimoji="1" lang="ja-JP" altLang="en-US" dirty="0"/>
              <a:t>マップ</a:t>
            </a:r>
          </a:p>
        </p:txBody>
      </p:sp>
    </p:spTree>
    <p:extLst>
      <p:ext uri="{BB962C8B-B14F-4D97-AF65-F5344CB8AC3E}">
        <p14:creationId xmlns:p14="http://schemas.microsoft.com/office/powerpoint/2010/main" val="1841956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6ECAE8-2092-6947-DA55-9C399F28E02F}"/>
              </a:ext>
            </a:extLst>
          </p:cNvPr>
          <p:cNvSpPr>
            <a:spLocks noGrp="1"/>
          </p:cNvSpPr>
          <p:nvPr>
            <p:ph type="title"/>
          </p:nvPr>
        </p:nvSpPr>
        <p:spPr/>
        <p:txBody>
          <a:bodyPr/>
          <a:lstStyle/>
          <a:p>
            <a:r>
              <a:rPr kumimoji="1" lang="ja-JP" altLang="en-US" dirty="0"/>
              <a:t>研究課題</a:t>
            </a:r>
            <a:r>
              <a:rPr kumimoji="1" lang="en-US" altLang="ja-JP" dirty="0"/>
              <a:t>:</a:t>
            </a:r>
            <a:r>
              <a:rPr kumimoji="1" lang="ja-JP" altLang="en-US" dirty="0"/>
              <a:t>主張</a:t>
            </a:r>
          </a:p>
        </p:txBody>
      </p:sp>
      <p:sp>
        <p:nvSpPr>
          <p:cNvPr id="3" name="コンテンツ プレースホルダー 2">
            <a:extLst>
              <a:ext uri="{FF2B5EF4-FFF2-40B4-BE49-F238E27FC236}">
                <a16:creationId xmlns:a16="http://schemas.microsoft.com/office/drawing/2014/main" id="{45FFB977-0BCB-41B2-6ED9-5AB918B1341C}"/>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4259713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13175</TotalTime>
  <Words>145</Words>
  <Application>Microsoft Office PowerPoint</Application>
  <PresentationFormat>ワイド画面</PresentationFormat>
  <Paragraphs>20</Paragraphs>
  <Slides>10</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10</vt:i4>
      </vt:variant>
    </vt:vector>
  </HeadingPairs>
  <TitlesOfParts>
    <vt:vector size="14" baseType="lpstr">
      <vt:lpstr>游ゴシック</vt:lpstr>
      <vt:lpstr>游ゴシック Light</vt:lpstr>
      <vt:lpstr>Arial</vt:lpstr>
      <vt:lpstr>Office テーマ</vt:lpstr>
      <vt:lpstr>課題抽出</vt:lpstr>
      <vt:lpstr>ブレーンストーミング</vt:lpstr>
      <vt:lpstr>課題:ロジックツリー</vt:lpstr>
      <vt:lpstr>課題:ポートフォリオ分析</vt:lpstr>
      <vt:lpstr>課題:観光地としての大津市</vt:lpstr>
      <vt:lpstr>PowerPoint プレゼンテーション</vt:lpstr>
      <vt:lpstr>結論</vt:lpstr>
      <vt:lpstr>研究課題:マップ</vt:lpstr>
      <vt:lpstr>研究課題:主張</vt:lpstr>
      <vt:lpstr>研究課題:ロジックツリー</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ブレスト→ポートフォリオ</dc:title>
  <dc:creator>秦野　伸介</dc:creator>
  <cp:lastModifiedBy>秦野 伸介</cp:lastModifiedBy>
  <cp:revision>9</cp:revision>
  <dcterms:created xsi:type="dcterms:W3CDTF">2019-02-25T13:46:50Z</dcterms:created>
  <dcterms:modified xsi:type="dcterms:W3CDTF">2023-11-06T22:39:32Z</dcterms:modified>
</cp:coreProperties>
</file>